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7" r:id="rId8"/>
    <p:sldMasterId id="2147483772" r:id="rId9"/>
    <p:sldMasterId id="2147483778" r:id="rId10"/>
  </p:sldMasterIdLst>
  <p:notesMasterIdLst>
    <p:notesMasterId r:id="rId27"/>
  </p:notesMasterIdLst>
  <p:sldIdLst>
    <p:sldId id="421" r:id="rId11"/>
    <p:sldId id="403" r:id="rId12"/>
    <p:sldId id="404" r:id="rId13"/>
    <p:sldId id="405" r:id="rId14"/>
    <p:sldId id="406" r:id="rId15"/>
    <p:sldId id="407" r:id="rId16"/>
    <p:sldId id="417" r:id="rId17"/>
    <p:sldId id="418" r:id="rId18"/>
    <p:sldId id="335" r:id="rId19"/>
    <p:sldId id="397" r:id="rId20"/>
    <p:sldId id="393" r:id="rId21"/>
    <p:sldId id="395" r:id="rId22"/>
    <p:sldId id="419" r:id="rId23"/>
    <p:sldId id="422" r:id="rId24"/>
    <p:sldId id="402" r:id="rId25"/>
    <p:sldId id="420" r:id="rId26"/>
  </p:sldIdLst>
  <p:sldSz cx="9144000" cy="5143500" type="screen16x9"/>
  <p:notesSz cx="6858000" cy="9144000"/>
  <p:defaultTextStyle>
    <a:defPPr>
      <a:defRPr lang="zh-CN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00"/>
    <a:srgbClr val="FF6600"/>
    <a:srgbClr val="FF33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6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F2CA0-BCDA-4DFC-8B78-5E9FD589C4D4}" type="datetimeFigureOut">
              <a:rPr lang="zh-CN" altLang="en-US" smtClean="0"/>
              <a:pPr/>
              <a:t>2016/11/14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E39DC-3491-4333-AF32-2826894AC6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8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405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65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1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74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1" r="1"/>
          <a:stretch/>
        </p:blipFill>
        <p:spPr bwMode="auto">
          <a:xfrm rot="5400000">
            <a:off x="7228552" y="-1444465"/>
            <a:ext cx="1098230" cy="34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4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30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8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028701"/>
            <a:ext cx="8229600" cy="356592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 idx="1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8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 pitchFamily="1" charset="0"/>
              </a:rPr>
              <a:t>单击图标添加图片</a:t>
            </a:r>
            <a:endParaRPr lang="zh-CN" altLang="en-US" noProof="0">
              <a:sym typeface="Helvetica Neue" pitchFamily="1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447800" y="1235871"/>
            <a:ext cx="1295400" cy="307181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447800" y="1657353"/>
            <a:ext cx="1295400" cy="307181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1447800" y="2114553"/>
            <a:ext cx="1295400" cy="307181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447800" y="2607471"/>
            <a:ext cx="1295400" cy="307181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1447800" y="3086103"/>
            <a:ext cx="1295400" cy="307181"/>
          </a:xfrm>
          <a:prstGeom prst="rect">
            <a:avLst/>
          </a:prstGeom>
          <a:gradFill rotWithShape="1">
            <a:gsLst>
              <a:gs pos="0">
                <a:srgbClr val="666666">
                  <a:gamma/>
                  <a:shade val="46275"/>
                  <a:invGamma/>
                </a:srgbClr>
              </a:gs>
              <a:gs pos="50000">
                <a:srgbClr val="666666"/>
              </a:gs>
              <a:gs pos="100000">
                <a:srgbClr val="666666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447800" y="3543303"/>
            <a:ext cx="1295400" cy="307181"/>
          </a:xfrm>
          <a:prstGeom prst="rect">
            <a:avLst/>
          </a:prstGeom>
          <a:gradFill rotWithShape="1">
            <a:gsLst>
              <a:gs pos="0">
                <a:srgbClr val="A5A5A5"/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1447800" y="4057653"/>
            <a:ext cx="1295400" cy="307181"/>
          </a:xfrm>
          <a:prstGeom prst="rect">
            <a:avLst/>
          </a:prstGeom>
          <a:gradFill rotWithShape="1">
            <a:gsLst>
              <a:gs pos="0">
                <a:srgbClr val="EBE8A3"/>
              </a:gs>
              <a:gs pos="100000">
                <a:srgbClr val="EBE8A3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45718" tIns="45718" rIns="45718" bIns="45718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3352800" y="1235869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192, 164, 108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3352800" y="1657351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228, 218, 198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-3352800" y="2114551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193, 196, 255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3352800" y="2616994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197, 73, 63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-3352800" y="3086101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102, 102, 102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-3352800" y="3543301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165, 165, 165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-3352800" y="4057651"/>
            <a:ext cx="1752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235, 232, 163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0" y="-628650"/>
            <a:ext cx="9144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18" tIns="45718" rIns="45718" bIns="45718">
            <a:spAutoFit/>
          </a:bodyPr>
          <a:lstStyle/>
          <a:p>
            <a:pPr defTabSz="909593" eaLnBrk="0" hangingPunct="0">
              <a:spcBef>
                <a:spcPct val="50000"/>
              </a:spcBef>
              <a:buClr>
                <a:srgbClr val="00337D"/>
              </a:buClr>
              <a:buFont typeface="Symbol" pitchFamily="18" charset="2"/>
              <a:buNone/>
              <a:defRPr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  <a:cs typeface="+mn-cs"/>
              </a:rPr>
              <a:t>&lt;file://\\IBHKS025\HALFWAY\Artwork Design by HK Pres Center\POWERPOINT TEMPLATE\Opensesame\Cover.psd&gt;</a:t>
            </a:r>
          </a:p>
        </p:txBody>
      </p:sp>
      <p:grpSp>
        <p:nvGrpSpPr>
          <p:cNvPr id="19" name="RothschildGrid" hidden="1"/>
          <p:cNvGrpSpPr>
            <a:grpSpLocks/>
          </p:cNvGrpSpPr>
          <p:nvPr/>
        </p:nvGrpSpPr>
        <p:grpSpPr bwMode="auto">
          <a:xfrm>
            <a:off x="0" y="0"/>
            <a:ext cx="9906000" cy="5143500"/>
            <a:chOff x="0" y="0"/>
            <a:chExt cx="6240" cy="4320"/>
          </a:xfrm>
        </p:grpSpPr>
        <p:sp>
          <p:nvSpPr>
            <p:cNvPr id="20" name="S_0" hidden="1"/>
            <p:cNvSpPr>
              <a:spLocks noChangeShapeType="1"/>
            </p:cNvSpPr>
            <p:nvPr userDrawn="1"/>
          </p:nvSpPr>
          <p:spPr bwMode="auto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" name="S_1" hidden="1"/>
            <p:cNvSpPr>
              <a:spLocks noChangeShapeType="1"/>
            </p:cNvSpPr>
            <p:nvPr userDrawn="1"/>
          </p:nvSpPr>
          <p:spPr bwMode="auto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2" name="S_2" hidden="1"/>
            <p:cNvSpPr>
              <a:spLocks noChangeShapeType="1"/>
            </p:cNvSpPr>
            <p:nvPr userDrawn="1"/>
          </p:nvSpPr>
          <p:spPr bwMode="auto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3" name="S_3" hidden="1"/>
            <p:cNvSpPr>
              <a:spLocks noChangeShapeType="1"/>
            </p:cNvSpPr>
            <p:nvPr userDrawn="1"/>
          </p:nvSpPr>
          <p:spPr bwMode="auto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4" name="S_4" hidden="1"/>
            <p:cNvSpPr>
              <a:spLocks noChangeShapeType="1"/>
            </p:cNvSpPr>
            <p:nvPr userDrawn="1"/>
          </p:nvSpPr>
          <p:spPr bwMode="auto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5" name="S_5" hidden="1"/>
            <p:cNvSpPr>
              <a:spLocks noChangeShapeType="1"/>
            </p:cNvSpPr>
            <p:nvPr userDrawn="1"/>
          </p:nvSpPr>
          <p:spPr bwMode="auto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6" name="S_6" hidden="1"/>
            <p:cNvSpPr>
              <a:spLocks noChangeShapeType="1"/>
            </p:cNvSpPr>
            <p:nvPr userDrawn="1"/>
          </p:nvSpPr>
          <p:spPr bwMode="auto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7" name="S_7" hidden="1"/>
            <p:cNvSpPr>
              <a:spLocks noChangeShapeType="1"/>
            </p:cNvSpPr>
            <p:nvPr userDrawn="1"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8" name="S_8" hidden="1"/>
            <p:cNvSpPr>
              <a:spLocks noChangeShapeType="1"/>
            </p:cNvSpPr>
            <p:nvPr userDrawn="1"/>
          </p:nvSpPr>
          <p:spPr bwMode="auto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" name="S_9" hidden="1"/>
            <p:cNvSpPr>
              <a:spLocks noChangeShapeType="1"/>
            </p:cNvSpPr>
            <p:nvPr userDrawn="1"/>
          </p:nvSpPr>
          <p:spPr bwMode="auto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0" name="S_10" hidden="1"/>
            <p:cNvSpPr>
              <a:spLocks noChangeShapeType="1"/>
            </p:cNvSpPr>
            <p:nvPr userDrawn="1"/>
          </p:nvSpPr>
          <p:spPr bwMode="auto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1" name="S_11" hidden="1"/>
            <p:cNvSpPr>
              <a:spLocks noChangeShapeType="1"/>
            </p:cNvSpPr>
            <p:nvPr userDrawn="1"/>
          </p:nvSpPr>
          <p:spPr bwMode="auto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2" name="S_12" hidden="1"/>
            <p:cNvSpPr>
              <a:spLocks noChangeShapeType="1"/>
            </p:cNvSpPr>
            <p:nvPr userDrawn="1"/>
          </p:nvSpPr>
          <p:spPr bwMode="auto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3" name="S_13" hidden="1"/>
            <p:cNvSpPr>
              <a:spLocks noChangeShapeType="1"/>
            </p:cNvSpPr>
            <p:nvPr userDrawn="1"/>
          </p:nvSpPr>
          <p:spPr bwMode="auto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4" name="S_14" hidden="1"/>
            <p:cNvSpPr>
              <a:spLocks noChangeShapeType="1"/>
            </p:cNvSpPr>
            <p:nvPr userDrawn="1"/>
          </p:nvSpPr>
          <p:spPr bwMode="auto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5" name="S_15" hidden="1"/>
            <p:cNvSpPr>
              <a:spLocks noChangeShapeType="1"/>
            </p:cNvSpPr>
            <p:nvPr userDrawn="1"/>
          </p:nvSpPr>
          <p:spPr bwMode="auto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" name="S_16" hidden="1"/>
            <p:cNvSpPr>
              <a:spLocks noChangeShapeType="1"/>
            </p:cNvSpPr>
            <p:nvPr userDrawn="1"/>
          </p:nvSpPr>
          <p:spPr bwMode="auto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7" name="S_17" hidden="1"/>
            <p:cNvSpPr>
              <a:spLocks noChangeShapeType="1"/>
            </p:cNvSpPr>
            <p:nvPr userDrawn="1"/>
          </p:nvSpPr>
          <p:spPr bwMode="auto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8" name="S_18" hidden="1"/>
            <p:cNvSpPr>
              <a:spLocks noChangeShapeType="1"/>
            </p:cNvSpPr>
            <p:nvPr userDrawn="1"/>
          </p:nvSpPr>
          <p:spPr bwMode="auto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" name="S_19" hidden="1"/>
            <p:cNvSpPr>
              <a:spLocks noChangeShapeType="1"/>
            </p:cNvSpPr>
            <p:nvPr userDrawn="1"/>
          </p:nvSpPr>
          <p:spPr bwMode="auto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40" name="S_20" hidden="1"/>
            <p:cNvSpPr>
              <a:spLocks noChangeShapeType="1"/>
            </p:cNvSpPr>
            <p:nvPr userDrawn="1"/>
          </p:nvSpPr>
          <p:spPr bwMode="auto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5338" y="5392342"/>
            <a:ext cx="2740026" cy="3631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82601" y="2201466"/>
            <a:ext cx="6745288" cy="617934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2603" y="3205163"/>
            <a:ext cx="5630863" cy="658416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en-US"/>
          </a:p>
        </p:txBody>
      </p:sp>
      <p:sp>
        <p:nvSpPr>
          <p:cNvPr id="4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75515" y="-333374"/>
            <a:ext cx="1868487" cy="20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" y="-333374"/>
            <a:ext cx="7250113" cy="20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7FD3-66E5-4906-895F-79293253C4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07CE5-56E6-46C4-8CCC-0FF0585EDBE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4663" y="998935"/>
            <a:ext cx="4051300" cy="3849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5" y="998935"/>
            <a:ext cx="4051300" cy="3849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20FB-CD34-4C14-9818-839B4261D4B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602-A7EE-4F71-8E65-78FD6414A1E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59B8-E1EC-472A-A05A-6356C5004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680F3-84A0-407B-8304-1C69959ECC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1265-1D8C-45E1-831F-AAD2F52743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8C9D-05C7-44FE-A6A9-5649523AB4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61A0B-689A-4A93-A90F-E65B37F277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5914" y="57152"/>
            <a:ext cx="2063750" cy="4791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4663" y="57152"/>
            <a:ext cx="6038850" cy="4791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33A7-A683-483D-A721-CC80A4716F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A588-AE31-49DC-A8BB-1AC3057BA1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971CA-F386-4EB9-9AB7-3405E1E717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239C6-6BBE-4054-A8AD-6B65A914BA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0287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02870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E00E-9D9D-429F-AD55-F3807040D7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2829D-E5E9-4883-8360-6658D6C190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71450"/>
            <a:ext cx="80010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84758-FFDA-463E-B5C6-1A8AB090A01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9C2C-F5CB-4225-8031-FFE7E9567B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8D3C-3FBF-43B3-9350-2ECB9DD1E3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44E5-585C-4D74-9AB2-5F192AB647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88C1-C371-4B49-86DD-9C5535FCAF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10400" y="1"/>
            <a:ext cx="2133600" cy="442317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6248400" cy="442317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1660-934E-4B0F-A9B1-0A8D1B105B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1595-4F9C-4E76-807C-37CFD4FEDD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153B-3DFE-4601-92ED-9C7BE1D700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88D6-47C2-468E-865B-0D7C1F5A88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C4EA5-ECA8-4A12-BFFA-AE9F375B50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7516D-309C-44DE-B467-7403DFE57D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A6D8-6988-4A36-8DAE-ECB4663530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10E2-F35C-44F4-A1F1-BA714A7F43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49AC-C28A-46E6-B0DA-DDCA0AFB3B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D4B3-19B6-4D7B-8F64-B4A8335ABD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CDF47-A043-41D2-ABA6-6919D55187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5C35-9410-4F49-8724-B83AAB730D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06DC6-B1B7-4983-A49A-0FD4A78541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703A0-7B61-42F3-842E-60642CFE1E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0A0B-EBC0-4CF4-BDAF-D1F11904FF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741EC-0E03-4B82-AF60-E261F945F3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E182-3101-400D-85FC-E2775D2C1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A7CFD-F298-4B5C-8F96-E9B9D735A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2025-4F42-45EC-9A3F-81728F543A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F819-5012-47B0-9C98-E3AABE1255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E5B2-E852-4D4E-954A-8A5302D7B8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3419-FE81-4357-A53D-0F4B257801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0579-3FE9-4940-8114-27DE21DFFD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38656028-D6CB-46AB-B34B-EF3401C0191F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8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388BA9C9-E84E-4908-AA51-623BCB8E14D2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77B594E3-E966-4B84-98D7-5BAAD7F63562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71450"/>
            <a:ext cx="80010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CD5DF93D-9099-4F13-97AF-CBB7AEF0FC3A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DCD3818C-838A-4C53-87F0-D7D4578174B3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45AAC76D-2CEC-496C-A7F8-B97B8D2A7705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4E37F98C-AA10-421A-A043-3A17D19E7657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69BCA1FD-DEF4-4C51-9FC3-A333F806F37B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 pitchFamily="1" charset="0"/>
              </a:rPr>
              <a:t>单击图标添加图片</a:t>
            </a:r>
            <a:endParaRPr lang="zh-CN" altLang="en-US" noProof="0">
              <a:sym typeface="Helvetica Neue" pitchFamily="1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CF415297-1826-42F0-BE2E-DAC136252062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4F3301A9-9F32-4BED-9CEE-CB5F75916E32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E9B4C868-1EA0-4EB1-BDEB-C5DFEFA3830B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028701"/>
            <a:ext cx="8229600" cy="356592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 idx="1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06337BA4-A2E6-451D-A103-9146001BB0D3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>
              <a:spcBef>
                <a:spcPct val="0"/>
              </a:spcBef>
              <a:defRPr/>
            </a:pPr>
            <a:fld id="{D4504049-409E-4868-BB82-2D7CA664E39D}" type="slidenum">
              <a:rPr kumimoji="1" lang="en-US" altLang="zh-CN" sz="1400" b="1" kern="1200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rPr>
              <a:pPr algn="l" rtl="0">
                <a:spcBef>
                  <a:spcPct val="0"/>
                </a:spcBef>
                <a:defRPr/>
              </a:pPr>
              <a:t>‹#›</a:t>
            </a:fld>
            <a:endParaRPr kumimoji="1" lang="en-US" altLang="zh-CN" sz="1400" b="1" kern="1200">
              <a:solidFill>
                <a:srgbClr val="4D4D4D"/>
              </a:solidFill>
              <a:latin typeface="Arial" pitchFamily="34" charset="0"/>
              <a:ea typeface="宋体" pitchFamily="2" charset="-122"/>
              <a:cs typeface="+mn-cs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56028-D6CB-46AB-B34B-EF3401C019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9248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A9C9-E84E-4908-AA51-623BCB8E14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594E3-E966-4B84-98D7-5BAAD7F635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71450"/>
            <a:ext cx="80010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F93D-9099-4F13-97AF-CBB7AEF0FC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818C-838A-4C53-87F0-D7D457817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AC76D-2CEC-496C-A7F8-B97B8D2A77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F98C-AA10-421A-A043-3A17D19E76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A1FD-DEF4-4C51-9FC3-A333F806F3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 pitchFamily="1" charset="0"/>
              </a:rPr>
              <a:t>单击图标添加图片</a:t>
            </a:r>
            <a:endParaRPr lang="zh-CN" altLang="en-US" noProof="0">
              <a:sym typeface="Helvetica Neue" pitchFamily="1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15297-1826-42F0-BE2E-DAC136252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Helvetica Neue" pitchFamily="1" charset="0"/>
              </a:rPr>
              <a:t>单击图标添加图片</a:t>
            </a:r>
            <a:endParaRPr lang="zh-CN" altLang="en-US" noProof="0">
              <a:sym typeface="Helvetica Neue" pitchFamily="1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301A9-9F32-4BED-9CEE-CB5F75916E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C868-1EA0-4EB1-BDEB-C5DFEFA383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028701"/>
            <a:ext cx="8229600" cy="3565922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 idx="1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37BA4-A2E6-451D-A103-9146001BB0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725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621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378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525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84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9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4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08928" y="197646"/>
            <a:ext cx="1052513" cy="159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1222375" y="0"/>
            <a:ext cx="7932738" cy="85725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152400" y="4838700"/>
            <a:ext cx="883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  <a:sym typeface="Helvetica Neue" pitchFamily="1" charset="0"/>
            </a:endParaRPr>
          </a:p>
        </p:txBody>
      </p:sp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4893469"/>
            <a:ext cx="1371600" cy="1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43465"/>
            <a:ext cx="178435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kumimoji="1" sz="1400" b="1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defRPr>
            </a:lvl1pPr>
          </a:lstStyle>
          <a:p>
            <a:fld id="{13AAA89E-55E1-4381-92F3-13D52394D01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12438" name="Text Box 22"/>
          <p:cNvSpPr txBox="1">
            <a:spLocks noChangeArrowheads="1"/>
          </p:cNvSpPr>
          <p:nvPr/>
        </p:nvSpPr>
        <p:spPr bwMode="auto">
          <a:xfrm>
            <a:off x="2928938" y="4904185"/>
            <a:ext cx="3124200" cy="2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zh-CN" sz="800" b="1">
                <a:solidFill>
                  <a:schemeClr val="bg2"/>
                </a:solidFill>
                <a:latin typeface="Arial" pitchFamily="34" charset="0"/>
                <a:ea typeface="新細明體" pitchFamily="18" charset="-120"/>
                <a:cs typeface="+mn-cs"/>
                <a:sym typeface="Helvetica Neue" pitchFamily="1" charset="0"/>
              </a:rPr>
              <a:t>PRIVATE &amp; CONFIDENTIAL - 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5pPr>
      <a:lvl6pPr marL="479401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6pPr>
      <a:lvl7pPr marL="936578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7pPr>
      <a:lvl8pPr marL="139375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8pPr>
      <a:lvl9pPr marL="1850933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9pPr>
    </p:titleStyle>
    <p:bodyStyle>
      <a:lvl1pPr marL="606395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22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marL="925467" indent="-376220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900" b="1">
          <a:solidFill>
            <a:schemeClr val="tx1"/>
          </a:solidFill>
          <a:latin typeface="+mn-lt"/>
          <a:sym typeface="Helvetica Neue"/>
        </a:defRPr>
      </a:lvl2pPr>
      <a:lvl3pPr marL="123501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700" b="1">
          <a:solidFill>
            <a:schemeClr val="tx1"/>
          </a:solidFill>
          <a:latin typeface="+mn-lt"/>
          <a:sym typeface="Helvetica Neue"/>
        </a:defRPr>
      </a:lvl3pPr>
      <a:lvl4pPr marL="1542974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/>
        </a:defRPr>
      </a:lvl4pPr>
      <a:lvl5pPr marL="1863632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/>
        </a:defRPr>
      </a:lvl5pPr>
      <a:lvl6pPr marL="2320809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6pPr>
      <a:lvl7pPr marL="2777987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7pPr>
      <a:lvl8pPr marL="323516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8pPr>
      <a:lvl9pPr marL="3692341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fld id="{F0E62A73-237A-48A8-AEA1-AC930EF377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800"/>
            <a:fld id="{F7A89453-9410-4789-AB00-F148A07B34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7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1395" name="Rectangle 3"/>
          <p:cNvSpPr>
            <a:spLocks noChangeArrowheads="1"/>
          </p:cNvSpPr>
          <p:nvPr/>
        </p:nvSpPr>
        <p:spPr bwMode="auto">
          <a:xfrm>
            <a:off x="1" y="0"/>
            <a:ext cx="3225800" cy="514350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1396" name="Rectangle 4"/>
          <p:cNvSpPr>
            <a:spLocks noChangeArrowheads="1"/>
          </p:cNvSpPr>
          <p:nvPr/>
        </p:nvSpPr>
        <p:spPr bwMode="auto">
          <a:xfrm>
            <a:off x="8983666" y="0"/>
            <a:ext cx="160337" cy="5143500"/>
          </a:xfrm>
          <a:prstGeom prst="rect">
            <a:avLst/>
          </a:prstGeom>
          <a:solidFill>
            <a:srgbClr val="444B4C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grpSp>
        <p:nvGrpSpPr>
          <p:cNvPr id="2053" name="RothschildGrid" hidden="1"/>
          <p:cNvGrpSpPr>
            <a:grpSpLocks/>
          </p:cNvGrpSpPr>
          <p:nvPr/>
        </p:nvGrpSpPr>
        <p:grpSpPr bwMode="auto">
          <a:xfrm>
            <a:off x="0" y="0"/>
            <a:ext cx="9906000" cy="5143500"/>
            <a:chOff x="0" y="0"/>
            <a:chExt cx="6240" cy="4320"/>
          </a:xfrm>
        </p:grpSpPr>
        <p:sp>
          <p:nvSpPr>
            <p:cNvPr id="1211400" name="S_0" hidden="1"/>
            <p:cNvSpPr>
              <a:spLocks noChangeShapeType="1"/>
            </p:cNvSpPr>
            <p:nvPr userDrawn="1"/>
          </p:nvSpPr>
          <p:spPr bwMode="auto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1" name="S_1" hidden="1"/>
            <p:cNvSpPr>
              <a:spLocks noChangeShapeType="1"/>
            </p:cNvSpPr>
            <p:nvPr userDrawn="1"/>
          </p:nvSpPr>
          <p:spPr bwMode="auto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2" name="S_2" hidden="1"/>
            <p:cNvSpPr>
              <a:spLocks noChangeShapeType="1"/>
            </p:cNvSpPr>
            <p:nvPr userDrawn="1"/>
          </p:nvSpPr>
          <p:spPr bwMode="auto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3" name="S_3" hidden="1"/>
            <p:cNvSpPr>
              <a:spLocks noChangeShapeType="1"/>
            </p:cNvSpPr>
            <p:nvPr userDrawn="1"/>
          </p:nvSpPr>
          <p:spPr bwMode="auto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4" name="S_4" hidden="1"/>
            <p:cNvSpPr>
              <a:spLocks noChangeShapeType="1"/>
            </p:cNvSpPr>
            <p:nvPr userDrawn="1"/>
          </p:nvSpPr>
          <p:spPr bwMode="auto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5" name="S_5" hidden="1"/>
            <p:cNvSpPr>
              <a:spLocks noChangeShapeType="1"/>
            </p:cNvSpPr>
            <p:nvPr userDrawn="1"/>
          </p:nvSpPr>
          <p:spPr bwMode="auto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6" name="S_6" hidden="1"/>
            <p:cNvSpPr>
              <a:spLocks noChangeShapeType="1"/>
            </p:cNvSpPr>
            <p:nvPr userDrawn="1"/>
          </p:nvSpPr>
          <p:spPr bwMode="auto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7" name="S_7" hidden="1"/>
            <p:cNvSpPr>
              <a:spLocks noChangeShapeType="1"/>
            </p:cNvSpPr>
            <p:nvPr userDrawn="1"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8" name="S_8" hidden="1"/>
            <p:cNvSpPr>
              <a:spLocks noChangeShapeType="1"/>
            </p:cNvSpPr>
            <p:nvPr userDrawn="1"/>
          </p:nvSpPr>
          <p:spPr bwMode="auto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09" name="S_9" hidden="1"/>
            <p:cNvSpPr>
              <a:spLocks noChangeShapeType="1"/>
            </p:cNvSpPr>
            <p:nvPr userDrawn="1"/>
          </p:nvSpPr>
          <p:spPr bwMode="auto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0" name="S_10" hidden="1"/>
            <p:cNvSpPr>
              <a:spLocks noChangeShapeType="1"/>
            </p:cNvSpPr>
            <p:nvPr userDrawn="1"/>
          </p:nvSpPr>
          <p:spPr bwMode="auto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1" name="S_11" hidden="1"/>
            <p:cNvSpPr>
              <a:spLocks noChangeShapeType="1"/>
            </p:cNvSpPr>
            <p:nvPr userDrawn="1"/>
          </p:nvSpPr>
          <p:spPr bwMode="auto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2" name="S_12" hidden="1"/>
            <p:cNvSpPr>
              <a:spLocks noChangeShapeType="1"/>
            </p:cNvSpPr>
            <p:nvPr userDrawn="1"/>
          </p:nvSpPr>
          <p:spPr bwMode="auto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3" name="S_13" hidden="1"/>
            <p:cNvSpPr>
              <a:spLocks noChangeShapeType="1"/>
            </p:cNvSpPr>
            <p:nvPr userDrawn="1"/>
          </p:nvSpPr>
          <p:spPr bwMode="auto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4" name="S_14" hidden="1"/>
            <p:cNvSpPr>
              <a:spLocks noChangeShapeType="1"/>
            </p:cNvSpPr>
            <p:nvPr userDrawn="1"/>
          </p:nvSpPr>
          <p:spPr bwMode="auto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5" name="S_15" hidden="1"/>
            <p:cNvSpPr>
              <a:spLocks noChangeShapeType="1"/>
            </p:cNvSpPr>
            <p:nvPr userDrawn="1"/>
          </p:nvSpPr>
          <p:spPr bwMode="auto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6" name="S_16" hidden="1"/>
            <p:cNvSpPr>
              <a:spLocks noChangeShapeType="1"/>
            </p:cNvSpPr>
            <p:nvPr userDrawn="1"/>
          </p:nvSpPr>
          <p:spPr bwMode="auto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7" name="S_17" hidden="1"/>
            <p:cNvSpPr>
              <a:spLocks noChangeShapeType="1"/>
            </p:cNvSpPr>
            <p:nvPr userDrawn="1"/>
          </p:nvSpPr>
          <p:spPr bwMode="auto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8" name="S_18" hidden="1"/>
            <p:cNvSpPr>
              <a:spLocks noChangeShapeType="1"/>
            </p:cNvSpPr>
            <p:nvPr userDrawn="1"/>
          </p:nvSpPr>
          <p:spPr bwMode="auto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19" name="S_19" hidden="1"/>
            <p:cNvSpPr>
              <a:spLocks noChangeShapeType="1"/>
            </p:cNvSpPr>
            <p:nvPr userDrawn="1"/>
          </p:nvSpPr>
          <p:spPr bwMode="auto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  <p:sp>
          <p:nvSpPr>
            <p:cNvPr id="1211420" name="S_20" hidden="1"/>
            <p:cNvSpPr>
              <a:spLocks noChangeShapeType="1"/>
            </p:cNvSpPr>
            <p:nvPr userDrawn="1"/>
          </p:nvSpPr>
          <p:spPr bwMode="auto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5000"/>
                </a:lnSpc>
                <a:spcAft>
                  <a:spcPct val="50000"/>
                </a:spcAft>
                <a:buClr>
                  <a:srgbClr val="FF7300"/>
                </a:buClr>
                <a:buSzPct val="125000"/>
                <a:buFont typeface="Arial" pitchFamily="34" charset="0"/>
                <a:buChar char="–"/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  <a:sym typeface="Helvetica Neue" pitchFamily="1" charset="0"/>
              </a:endParaRPr>
            </a:p>
          </p:txBody>
        </p:sp>
      </p:grpSp>
      <p:pic>
        <p:nvPicPr>
          <p:cNvPr id="2054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578" y="4608910"/>
            <a:ext cx="2740025" cy="3631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+mj-lt"/>
          <a:ea typeface="宋体" pitchFamily="2" charset="-122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/>
        </a:defRPr>
      </a:lvl5pPr>
      <a:lvl6pPr marL="479401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 pitchFamily="1" charset="0"/>
        </a:defRPr>
      </a:lvl6pPr>
      <a:lvl7pPr marL="936578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 pitchFamily="1" charset="0"/>
        </a:defRPr>
      </a:lvl7pPr>
      <a:lvl8pPr marL="139375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 pitchFamily="1" charset="0"/>
        </a:defRPr>
      </a:lvl8pPr>
      <a:lvl9pPr marL="1850933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ea typeface="宋体" pitchFamily="2" charset="-122"/>
          <a:sym typeface="Helvetica Neue" pitchFamily="1" charset="0"/>
        </a:defRPr>
      </a:lvl9pPr>
    </p:titleStyle>
    <p:bodyStyle>
      <a:lvl1pPr marL="79371" indent="-57148" algn="l" defTabSz="822284" rtl="0" eaLnBrk="1" fontAlgn="base" hangingPunct="1">
        <a:spcBef>
          <a:spcPts val="1625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  <a:ea typeface="宋体" pitchFamily="2" charset="-122"/>
          <a:cs typeface="+mn-cs"/>
          <a:sym typeface="Helvetica Neue"/>
        </a:defRPr>
      </a:lvl1pPr>
      <a:lvl2pPr marL="160330" indent="-58735" algn="l" defTabSz="822284" rtl="0" eaLnBrk="1" fontAlgn="base" hangingPunct="1">
        <a:spcBef>
          <a:spcPts val="1625"/>
        </a:spcBef>
        <a:spcAft>
          <a:spcPct val="0"/>
        </a:spcAft>
        <a:buChar char="–"/>
        <a:defRPr sz="1900" b="1">
          <a:solidFill>
            <a:schemeClr val="tx1"/>
          </a:solidFill>
          <a:latin typeface="+mn-lt"/>
          <a:ea typeface="宋体" pitchFamily="2" charset="-122"/>
          <a:sym typeface="Helvetica Neue"/>
        </a:defRPr>
      </a:lvl2pPr>
      <a:lvl3pPr marL="239701" indent="-58735" algn="l" defTabSz="822284" rtl="0" eaLnBrk="1" fontAlgn="base" hangingPunct="1">
        <a:spcBef>
          <a:spcPts val="1625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宋体" pitchFamily="2" charset="-122"/>
          <a:sym typeface="Helvetica Neue"/>
        </a:defRPr>
      </a:lvl3pPr>
      <a:lvl4pPr marL="320659" indent="-58735" algn="l" defTabSz="822284" rtl="0" eaLnBrk="1" fontAlgn="base" hangingPunct="1">
        <a:spcBef>
          <a:spcPts val="1625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宋体" pitchFamily="2" charset="-122"/>
          <a:sym typeface="Helvetica Neue"/>
        </a:defRPr>
      </a:lvl4pPr>
      <a:lvl5pPr marL="400030" indent="-58735" algn="l" defTabSz="822284" rtl="0" eaLnBrk="1" fontAlgn="base" hangingPunct="1">
        <a:spcBef>
          <a:spcPts val="1625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  <a:sym typeface="Helvetica Neue"/>
        </a:defRPr>
      </a:lvl5pPr>
      <a:lvl6pPr marL="857207" indent="-58735" algn="l" defTabSz="822284" rtl="0" eaLnBrk="1" fontAlgn="base" hangingPunct="1">
        <a:spcBef>
          <a:spcPts val="1625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sym typeface="Helvetica Neue" pitchFamily="1" charset="0"/>
        </a:defRPr>
      </a:lvl6pPr>
      <a:lvl7pPr marL="1314384" indent="-58735" algn="l" defTabSz="822284" rtl="0" eaLnBrk="1" fontAlgn="base" hangingPunct="1">
        <a:spcBef>
          <a:spcPts val="1625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sym typeface="Helvetica Neue" pitchFamily="1" charset="0"/>
        </a:defRPr>
      </a:lvl7pPr>
      <a:lvl8pPr marL="1771562" indent="-58735" algn="l" defTabSz="822284" rtl="0" eaLnBrk="1" fontAlgn="base" hangingPunct="1">
        <a:spcBef>
          <a:spcPts val="1625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sym typeface="Helvetica Neue" pitchFamily="1" charset="0"/>
        </a:defRPr>
      </a:lvl8pPr>
      <a:lvl9pPr marL="2228739" indent="-58735" algn="l" defTabSz="822284" rtl="0" eaLnBrk="1" fontAlgn="base" hangingPunct="1">
        <a:spcBef>
          <a:spcPts val="1625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sym typeface="Helvetica Neue" pitchFamily="1" charset="0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4" y="998935"/>
            <a:ext cx="8255000" cy="38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82603" y="57152"/>
            <a:ext cx="8234363" cy="7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en-US" smtClean="0"/>
          </a:p>
        </p:txBody>
      </p:sp>
      <p:sp>
        <p:nvSpPr>
          <p:cNvPr id="580623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75515" y="-304800"/>
            <a:ext cx="1868487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100">
                <a:latin typeface="Arial" pitchFamily="34" charset="0"/>
                <a:ea typeface="宋体" pitchFamily="2" charset="-122"/>
                <a:cs typeface="+mn-cs"/>
                <a:sym typeface="Helvetica Neue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062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" y="-304800"/>
            <a:ext cx="7237413" cy="1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100">
                <a:latin typeface="Arial" pitchFamily="34" charset="0"/>
                <a:ea typeface="宋体" pitchFamily="2" charset="-122"/>
                <a:cs typeface="+mn-cs"/>
                <a:sym typeface="Helvetica Neue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062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3" y="4752977"/>
            <a:ext cx="18716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8" tIns="45718" rIns="45718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>
                <a:latin typeface="Arial" pitchFamily="34" charset="0"/>
                <a:ea typeface="宋体" pitchFamily="2" charset="-122"/>
                <a:cs typeface="+mn-cs"/>
                <a:sym typeface="Helvetica Neue"/>
              </a:defRPr>
            </a:lvl1pPr>
          </a:lstStyle>
          <a:p>
            <a:pPr>
              <a:defRPr/>
            </a:pPr>
            <a:fld id="{5834AC70-4D1F-4F15-B1B7-8E0A2F5089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4103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09215" y="429816"/>
            <a:ext cx="2295525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4104" name="RothschildGrid" hidden="1"/>
          <p:cNvGrpSpPr>
            <a:grpSpLocks/>
          </p:cNvGrpSpPr>
          <p:nvPr/>
        </p:nvGrpSpPr>
        <p:grpSpPr bwMode="auto">
          <a:xfrm>
            <a:off x="0" y="0"/>
            <a:ext cx="9906000" cy="5143500"/>
            <a:chOff x="0" y="0"/>
            <a:chExt cx="6240" cy="4320"/>
          </a:xfrm>
        </p:grpSpPr>
        <p:sp>
          <p:nvSpPr>
            <p:cNvPr id="580628" name="S_0" hidden="1"/>
            <p:cNvSpPr>
              <a:spLocks noChangeShapeType="1"/>
            </p:cNvSpPr>
            <p:nvPr userDrawn="1"/>
          </p:nvSpPr>
          <p:spPr bwMode="auto">
            <a:xfrm>
              <a:off x="28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29" name="S_1" hidden="1"/>
            <p:cNvSpPr>
              <a:spLocks noChangeShapeType="1"/>
            </p:cNvSpPr>
            <p:nvPr userDrawn="1"/>
          </p:nvSpPr>
          <p:spPr bwMode="auto">
            <a:xfrm>
              <a:off x="595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0" name="S_2" hidden="1"/>
            <p:cNvSpPr>
              <a:spLocks noChangeShapeType="1"/>
            </p:cNvSpPr>
            <p:nvPr userDrawn="1"/>
          </p:nvSpPr>
          <p:spPr bwMode="auto">
            <a:xfrm>
              <a:off x="0" y="62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1" name="S_3" hidden="1"/>
            <p:cNvSpPr>
              <a:spLocks noChangeShapeType="1"/>
            </p:cNvSpPr>
            <p:nvPr userDrawn="1"/>
          </p:nvSpPr>
          <p:spPr bwMode="auto">
            <a:xfrm>
              <a:off x="124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2" name="S_4" hidden="1"/>
            <p:cNvSpPr>
              <a:spLocks noChangeShapeType="1"/>
            </p:cNvSpPr>
            <p:nvPr userDrawn="1"/>
          </p:nvSpPr>
          <p:spPr bwMode="auto">
            <a:xfrm>
              <a:off x="2064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3" name="S_5" hidden="1"/>
            <p:cNvSpPr>
              <a:spLocks noChangeShapeType="1"/>
            </p:cNvSpPr>
            <p:nvPr userDrawn="1"/>
          </p:nvSpPr>
          <p:spPr bwMode="auto">
            <a:xfrm>
              <a:off x="2880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4" name="S_6" hidden="1"/>
            <p:cNvSpPr>
              <a:spLocks noChangeShapeType="1"/>
            </p:cNvSpPr>
            <p:nvPr userDrawn="1"/>
          </p:nvSpPr>
          <p:spPr bwMode="auto">
            <a:xfrm>
              <a:off x="3696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5" name="S_7" hidden="1"/>
            <p:cNvSpPr>
              <a:spLocks noChangeShapeType="1"/>
            </p:cNvSpPr>
            <p:nvPr userDrawn="1"/>
          </p:nvSpPr>
          <p:spPr bwMode="auto">
            <a:xfrm>
              <a:off x="4512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6" name="S_8" hidden="1"/>
            <p:cNvSpPr>
              <a:spLocks noChangeShapeType="1"/>
            </p:cNvSpPr>
            <p:nvPr userDrawn="1"/>
          </p:nvSpPr>
          <p:spPr bwMode="auto">
            <a:xfrm>
              <a:off x="5328" y="0"/>
              <a:ext cx="0" cy="432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7" name="S_9" hidden="1"/>
            <p:cNvSpPr>
              <a:spLocks noChangeShapeType="1"/>
            </p:cNvSpPr>
            <p:nvPr userDrawn="1"/>
          </p:nvSpPr>
          <p:spPr bwMode="auto">
            <a:xfrm>
              <a:off x="0" y="96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8" name="S_10" hidden="1"/>
            <p:cNvSpPr>
              <a:spLocks noChangeShapeType="1"/>
            </p:cNvSpPr>
            <p:nvPr userDrawn="1"/>
          </p:nvSpPr>
          <p:spPr bwMode="auto">
            <a:xfrm>
              <a:off x="0" y="110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39" name="S_11" hidden="1"/>
            <p:cNvSpPr>
              <a:spLocks noChangeShapeType="1"/>
            </p:cNvSpPr>
            <p:nvPr userDrawn="1"/>
          </p:nvSpPr>
          <p:spPr bwMode="auto">
            <a:xfrm>
              <a:off x="0" y="240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0" name="S_12" hidden="1"/>
            <p:cNvSpPr>
              <a:spLocks noChangeShapeType="1"/>
            </p:cNvSpPr>
            <p:nvPr userDrawn="1"/>
          </p:nvSpPr>
          <p:spPr bwMode="auto">
            <a:xfrm>
              <a:off x="0" y="254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1" name="S_13" hidden="1"/>
            <p:cNvSpPr>
              <a:spLocks noChangeShapeType="1"/>
            </p:cNvSpPr>
            <p:nvPr userDrawn="1"/>
          </p:nvSpPr>
          <p:spPr bwMode="auto">
            <a:xfrm>
              <a:off x="0" y="3840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2" name="S_14" hidden="1"/>
            <p:cNvSpPr>
              <a:spLocks noChangeShapeType="1"/>
            </p:cNvSpPr>
            <p:nvPr userDrawn="1"/>
          </p:nvSpPr>
          <p:spPr bwMode="auto">
            <a:xfrm>
              <a:off x="0" y="3984"/>
              <a:ext cx="6240" cy="0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3" name="S_15" hidden="1"/>
            <p:cNvSpPr>
              <a:spLocks noChangeShapeType="1"/>
            </p:cNvSpPr>
            <p:nvPr userDrawn="1"/>
          </p:nvSpPr>
          <p:spPr bwMode="auto">
            <a:xfrm>
              <a:off x="105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4" name="S_16" hidden="1"/>
            <p:cNvSpPr>
              <a:spLocks noChangeShapeType="1"/>
            </p:cNvSpPr>
            <p:nvPr userDrawn="1"/>
          </p:nvSpPr>
          <p:spPr bwMode="auto">
            <a:xfrm>
              <a:off x="1872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5" name="S_17" hidden="1"/>
            <p:cNvSpPr>
              <a:spLocks noChangeShapeType="1"/>
            </p:cNvSpPr>
            <p:nvPr userDrawn="1"/>
          </p:nvSpPr>
          <p:spPr bwMode="auto">
            <a:xfrm>
              <a:off x="2688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6" name="S_18" hidden="1"/>
            <p:cNvSpPr>
              <a:spLocks noChangeShapeType="1"/>
            </p:cNvSpPr>
            <p:nvPr userDrawn="1"/>
          </p:nvSpPr>
          <p:spPr bwMode="auto">
            <a:xfrm>
              <a:off x="3504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7" name="S_19" hidden="1"/>
            <p:cNvSpPr>
              <a:spLocks noChangeShapeType="1"/>
            </p:cNvSpPr>
            <p:nvPr userDrawn="1"/>
          </p:nvSpPr>
          <p:spPr bwMode="auto">
            <a:xfrm>
              <a:off x="4320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80648" name="S_20" hidden="1"/>
            <p:cNvSpPr>
              <a:spLocks noChangeShapeType="1"/>
            </p:cNvSpPr>
            <p:nvPr userDrawn="1"/>
          </p:nvSpPr>
          <p:spPr bwMode="auto">
            <a:xfrm>
              <a:off x="5136" y="960"/>
              <a:ext cx="0" cy="3024"/>
            </a:xfrm>
            <a:prstGeom prst="line">
              <a:avLst/>
            </a:prstGeom>
            <a:noFill/>
            <a:ln w="9525">
              <a:solidFill>
                <a:srgbClr val="B6CAD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80651" name="Text Box 43"/>
          <p:cNvSpPr txBox="1">
            <a:spLocks noChangeArrowheads="1"/>
          </p:cNvSpPr>
          <p:nvPr/>
        </p:nvSpPr>
        <p:spPr bwMode="auto">
          <a:xfrm>
            <a:off x="6281741" y="-608409"/>
            <a:ext cx="2561803" cy="311621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>
            <a:spAutoFit/>
          </a:bodyPr>
          <a:lstStyle/>
          <a:p>
            <a:pPr defTabSz="909593" eaLnBrk="0" hangingPunct="0">
              <a:buFont typeface="Arial" pitchFamily="34" charset="0"/>
              <a:buNone/>
              <a:defRPr/>
            </a:pPr>
            <a:r>
              <a:rPr lang="en-US" altLang="zh-CN" sz="1400">
                <a:solidFill>
                  <a:schemeClr val="accent1"/>
                </a:solidFill>
                <a:latin typeface="Arial" pitchFamily="34" charset="0"/>
                <a:ea typeface="宋体" pitchFamily="2" charset="-122"/>
                <a:cs typeface="+mn-cs"/>
              </a:rPr>
              <a:t>DRAFT – Strictly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SC STKaiti"/>
        </a:defRPr>
      </a:lvl1pPr>
      <a:lvl2pPr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  <a:cs typeface="SC STKaiti"/>
        </a:defRPr>
      </a:lvl2pPr>
      <a:lvl3pPr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  <a:cs typeface="SC STKaiti"/>
        </a:defRPr>
      </a:lvl3pPr>
      <a:lvl4pPr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  <a:cs typeface="SC STKaiti"/>
        </a:defRPr>
      </a:lvl4pPr>
      <a:lvl5pPr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  <a:cs typeface="SC STKaiti"/>
        </a:defRPr>
      </a:lvl5pPr>
      <a:lvl6pPr marL="457178"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</a:defRPr>
      </a:lvl6pPr>
      <a:lvl7pPr marL="914355"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</a:defRPr>
      </a:lvl7pPr>
      <a:lvl8pPr marL="1371532"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</a:defRPr>
      </a:lvl8pPr>
      <a:lvl9pPr marL="1828709" algn="l" defTabSz="909593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itchFamily="34" charset="0"/>
          <a:ea typeface="SC STKaiti" pitchFamily="2" charset="-122"/>
        </a:defRPr>
      </a:lvl9pPr>
    </p:titleStyle>
    <p:bodyStyle>
      <a:lvl1pPr marL="342884" indent="-342884" algn="l" defTabSz="909593" rtl="0" eaLnBrk="1" fontAlgn="base" hangingPunct="1">
        <a:spcBef>
          <a:spcPct val="35000"/>
        </a:spcBef>
        <a:spcAft>
          <a:spcPct val="0"/>
        </a:spcAft>
        <a:buClr>
          <a:schemeClr val="hlink"/>
        </a:buClr>
        <a:buFont typeface="Symbol" pitchFamily="18" charset="2"/>
        <a:buChar char="•"/>
        <a:defRPr sz="2000">
          <a:solidFill>
            <a:schemeClr val="tx1"/>
          </a:solidFill>
          <a:latin typeface="+mn-lt"/>
          <a:ea typeface="+mn-ea"/>
          <a:cs typeface="SC STKaiti"/>
        </a:defRPr>
      </a:lvl1pPr>
      <a:lvl2pPr marL="339707" indent="-3381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SC STKaiti"/>
        </a:defRPr>
      </a:lvl2pPr>
      <a:lvl3pPr marL="795298" indent="-454003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¾"/>
        <a:defRPr sz="2000">
          <a:solidFill>
            <a:schemeClr val="tx1"/>
          </a:solidFill>
          <a:latin typeface="+mn-lt"/>
          <a:ea typeface="+mn-ea"/>
          <a:cs typeface="SC STKaiti"/>
        </a:defRPr>
      </a:lvl3pPr>
      <a:lvl4pPr marL="1147706" indent="-3508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  <a:ea typeface="+mn-ea"/>
          <a:cs typeface="SC STKaiti"/>
        </a:defRPr>
      </a:lvl4pPr>
      <a:lvl5pPr marL="1487414" indent="-3381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SC STKaiti"/>
        </a:defRPr>
      </a:lvl5pPr>
      <a:lvl6pPr marL="1944592" indent="-3381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</a:defRPr>
      </a:lvl6pPr>
      <a:lvl7pPr marL="2401768" indent="-3381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</a:defRPr>
      </a:lvl7pPr>
      <a:lvl8pPr marL="2858945" indent="-3381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</a:defRPr>
      </a:lvl8pPr>
      <a:lvl9pPr marL="3316122" indent="-338120" algn="l" defTabSz="909593" rtl="0" eaLnBrk="1" fontAlgn="base" hangingPunct="1">
        <a:spcBef>
          <a:spcPts val="9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8928" y="197646"/>
            <a:ext cx="1052513" cy="159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defRPr/>
            </a:pPr>
            <a:endParaRPr lang="zh-CN" altLang="en-US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1222375" y="0"/>
            <a:ext cx="7932738" cy="85725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defRPr/>
            </a:pPr>
            <a:endParaRPr lang="zh-CN" alt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152400" y="4838700"/>
            <a:ext cx="883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defRPr/>
            </a:pPr>
            <a:endParaRPr lang="zh-CN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4893469"/>
            <a:ext cx="1371600" cy="1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43465"/>
            <a:ext cx="178435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1" sz="1400" b="1">
                <a:solidFill>
                  <a:srgbClr val="4D4D4D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E2A158F8-A4AE-45FB-8E1E-5AAA9B484D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2870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Helvetica Neue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Helvetica Neue"/>
              </a:rPr>
              <a:t>第二级</a:t>
            </a:r>
          </a:p>
          <a:p>
            <a:pPr lvl="2"/>
            <a:r>
              <a:rPr lang="zh-CN" altLang="en-US" smtClean="0">
                <a:sym typeface="Helvetica Neue"/>
              </a:rPr>
              <a:t>第三级</a:t>
            </a:r>
          </a:p>
          <a:p>
            <a:pPr lvl="3"/>
            <a:r>
              <a:rPr lang="zh-CN" altLang="en-US" smtClean="0">
                <a:sym typeface="Helvetica Neue"/>
              </a:rPr>
              <a:t>第四级</a:t>
            </a:r>
          </a:p>
          <a:p>
            <a:pPr lvl="4"/>
            <a:r>
              <a:rPr lang="zh-CN" altLang="en-US" smtClean="0">
                <a:sym typeface="Helvetica Neue"/>
              </a:rPr>
              <a:t>第五级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8001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Helvetica Neue"/>
              </a:rPr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hdr="0" ftr="0" dt="0"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5pPr>
      <a:lvl6pPr marL="479401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6pPr>
      <a:lvl7pPr marL="936578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7pPr>
      <a:lvl8pPr marL="1393755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8pPr>
      <a:lvl9pPr marL="1850933" algn="l" defTabSz="822284" rtl="0" eaLnBrk="1" fontAlgn="base" hangingPunct="1">
        <a:spcBef>
          <a:spcPts val="175"/>
        </a:spcBef>
        <a:spcAft>
          <a:spcPct val="0"/>
        </a:spcAft>
        <a:defRPr sz="3600" b="1">
          <a:solidFill>
            <a:srgbClr val="FFFFFF"/>
          </a:solidFill>
          <a:latin typeface="华文细黑" pitchFamily="2" charset="-122"/>
          <a:ea typeface="宋体" pitchFamily="2" charset="-122"/>
          <a:sym typeface="Helvetica Neue"/>
        </a:defRPr>
      </a:lvl9pPr>
    </p:titleStyle>
    <p:bodyStyle>
      <a:lvl1pPr marL="606395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Clr>
          <a:srgbClr val="FF6600"/>
        </a:buClr>
        <a:buSzPct val="95000"/>
        <a:buFont typeface="Wingdings" pitchFamily="2" charset="2"/>
        <a:buChar char="n"/>
        <a:defRPr sz="2600" b="1">
          <a:solidFill>
            <a:schemeClr val="tx2"/>
          </a:solidFill>
          <a:latin typeface="+mn-lt"/>
          <a:ea typeface="+mn-ea"/>
          <a:cs typeface="+mn-cs"/>
          <a:sym typeface="Helvetica Neue"/>
        </a:defRPr>
      </a:lvl1pPr>
      <a:lvl2pPr marL="925467" indent="-376220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Clr>
          <a:srgbClr val="FF6600"/>
        </a:buClr>
        <a:buSzPct val="95000"/>
        <a:buFont typeface="Wingdings" pitchFamily="2" charset="2"/>
        <a:buChar char="l"/>
        <a:defRPr sz="2400" b="1">
          <a:solidFill>
            <a:schemeClr val="tx2"/>
          </a:solidFill>
          <a:latin typeface="+mn-lt"/>
          <a:ea typeface="+mn-ea"/>
          <a:sym typeface="Helvetica Neue"/>
        </a:defRPr>
      </a:lvl2pPr>
      <a:lvl3pPr marL="1235013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9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sym typeface="Helvetica Neue"/>
        </a:defRPr>
      </a:lvl3pPr>
      <a:lvl4pPr marL="1542974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95000"/>
        <a:buFont typeface="Wingdings" pitchFamily="2" charset="2"/>
        <a:buChar char="l"/>
        <a:defRPr sz="1600" b="1">
          <a:solidFill>
            <a:schemeClr val="tx2"/>
          </a:solidFill>
          <a:latin typeface="+mn-lt"/>
          <a:ea typeface="+mn-ea"/>
          <a:sym typeface="Helvetica Neue"/>
        </a:defRPr>
      </a:lvl4pPr>
      <a:lvl5pPr marL="1863632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124000"/>
        <a:buFont typeface="Wingdings" pitchFamily="2" charset="2"/>
        <a:buChar char="Ø"/>
        <a:defRPr sz="1600" b="1">
          <a:solidFill>
            <a:schemeClr val="tx2"/>
          </a:solidFill>
          <a:latin typeface="+mn-lt"/>
          <a:ea typeface="+mn-ea"/>
          <a:sym typeface="Helvetica Neue"/>
        </a:defRPr>
      </a:lvl5pPr>
      <a:lvl6pPr marL="2320809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124000"/>
        <a:buFont typeface="Wingdings" pitchFamily="2" charset="2"/>
        <a:buChar char="Ø"/>
        <a:defRPr sz="1600" b="1">
          <a:solidFill>
            <a:schemeClr val="tx2"/>
          </a:solidFill>
          <a:latin typeface="+mn-lt"/>
          <a:ea typeface="+mn-ea"/>
          <a:sym typeface="Helvetica Neue"/>
        </a:defRPr>
      </a:lvl6pPr>
      <a:lvl7pPr marL="2777987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124000"/>
        <a:buFont typeface="Wingdings" pitchFamily="2" charset="2"/>
        <a:buChar char="Ø"/>
        <a:defRPr sz="1600" b="1">
          <a:solidFill>
            <a:schemeClr val="tx2"/>
          </a:solidFill>
          <a:latin typeface="+mn-lt"/>
          <a:ea typeface="+mn-ea"/>
          <a:sym typeface="Helvetica Neue"/>
        </a:defRPr>
      </a:lvl7pPr>
      <a:lvl8pPr marL="3235163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124000"/>
        <a:buFont typeface="Wingdings" pitchFamily="2" charset="2"/>
        <a:buChar char="Ø"/>
        <a:defRPr sz="1600" b="1">
          <a:solidFill>
            <a:schemeClr val="tx2"/>
          </a:solidFill>
          <a:latin typeface="+mn-lt"/>
          <a:ea typeface="+mn-ea"/>
          <a:sym typeface="Helvetica Neue"/>
        </a:defRPr>
      </a:lvl8pPr>
      <a:lvl9pPr marL="3692341" indent="-377807" algn="l" defTabSz="822284" rtl="0" eaLnBrk="1" fontAlgn="base" hangingPunct="1">
        <a:lnSpc>
          <a:spcPct val="80000"/>
        </a:lnSpc>
        <a:spcBef>
          <a:spcPts val="1625"/>
        </a:spcBef>
        <a:spcAft>
          <a:spcPct val="0"/>
        </a:spcAft>
        <a:buSzPct val="124000"/>
        <a:buFont typeface="Wingdings" pitchFamily="2" charset="2"/>
        <a:buChar char="Ø"/>
        <a:defRPr sz="1600" b="1">
          <a:solidFill>
            <a:schemeClr val="tx2"/>
          </a:solidFill>
          <a:latin typeface="+mn-lt"/>
          <a:ea typeface="+mn-ea"/>
          <a:sym typeface="Helvetica Neue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8928" y="197646"/>
            <a:ext cx="1052513" cy="159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1222375" y="0"/>
            <a:ext cx="7932738" cy="85725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152400" y="4838700"/>
            <a:ext cx="883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  <a:sym typeface="Helvetica Neue" pitchFamily="1" charset="0"/>
            </a:endParaRPr>
          </a:p>
        </p:txBody>
      </p:sp>
      <p:pic>
        <p:nvPicPr>
          <p:cNvPr id="615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4893469"/>
            <a:ext cx="1371600" cy="1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43465"/>
            <a:ext cx="178435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1" sz="1400" b="1">
                <a:solidFill>
                  <a:srgbClr val="4D4D4D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5EFE752-76DB-40E0-B19D-24B10902E3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12438" name="Text Box 22"/>
          <p:cNvSpPr txBox="1">
            <a:spLocks noChangeArrowheads="1"/>
          </p:cNvSpPr>
          <p:nvPr/>
        </p:nvSpPr>
        <p:spPr bwMode="auto">
          <a:xfrm>
            <a:off x="2928938" y="4904185"/>
            <a:ext cx="3124200" cy="2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zh-CN" sz="800" b="1">
                <a:solidFill>
                  <a:schemeClr val="bg2"/>
                </a:solidFill>
                <a:latin typeface="Arial" pitchFamily="34" charset="0"/>
                <a:ea typeface="新細明體" pitchFamily="18" charset="-120"/>
                <a:cs typeface="+mn-cs"/>
                <a:sym typeface="Helvetica Neue" pitchFamily="1" charset="0"/>
              </a:rPr>
              <a:t>PRIVATE &amp; CONFIDENTIAL - 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hdr="0" ftr="0" dt="0"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5pPr>
      <a:lvl6pPr marL="479401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6pPr>
      <a:lvl7pPr marL="936578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7pPr>
      <a:lvl8pPr marL="139375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8pPr>
      <a:lvl9pPr marL="1850933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9pPr>
    </p:titleStyle>
    <p:bodyStyle>
      <a:lvl1pPr marL="606395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22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marL="925467" indent="-376220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900" b="1">
          <a:solidFill>
            <a:schemeClr val="tx1"/>
          </a:solidFill>
          <a:latin typeface="+mn-lt"/>
          <a:ea typeface="+mn-ea"/>
          <a:sym typeface="Helvetica Neue"/>
        </a:defRPr>
      </a:lvl2pPr>
      <a:lvl3pPr marL="123501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700" b="1">
          <a:solidFill>
            <a:schemeClr val="tx1"/>
          </a:solidFill>
          <a:latin typeface="+mn-lt"/>
          <a:ea typeface="+mn-ea"/>
          <a:sym typeface="Helvetica Neue"/>
        </a:defRPr>
      </a:lvl3pPr>
      <a:lvl4pPr marL="1542974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4pPr>
      <a:lvl5pPr marL="1863632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5pPr>
      <a:lvl6pPr marL="2320809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6pPr>
      <a:lvl7pPr marL="2777987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7pPr>
      <a:lvl8pPr marL="323516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8pPr>
      <a:lvl9pPr marL="3692341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8928" y="197646"/>
            <a:ext cx="1052513" cy="159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1222375" y="0"/>
            <a:ext cx="7932738" cy="85725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152400" y="4838700"/>
            <a:ext cx="883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latin typeface="Arial" pitchFamily="34" charset="0"/>
              <a:ea typeface="宋体" pitchFamily="2" charset="-122"/>
              <a:cs typeface="+mn-cs"/>
              <a:sym typeface="Helvetica Neue" pitchFamily="1" charset="0"/>
            </a:endParaRPr>
          </a:p>
        </p:txBody>
      </p:sp>
      <p:pic>
        <p:nvPicPr>
          <p:cNvPr id="7174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4893469"/>
            <a:ext cx="1371600" cy="1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43465"/>
            <a:ext cx="178435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1" sz="1400" b="1">
                <a:solidFill>
                  <a:srgbClr val="4D4D4D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B463C7E-6C50-4E4E-BD28-B8C74D400F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12438" name="Text Box 22"/>
          <p:cNvSpPr txBox="1">
            <a:spLocks noChangeArrowheads="1"/>
          </p:cNvSpPr>
          <p:nvPr/>
        </p:nvSpPr>
        <p:spPr bwMode="auto">
          <a:xfrm>
            <a:off x="2928938" y="4904185"/>
            <a:ext cx="3124200" cy="2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zh-CN" sz="800" b="1">
                <a:solidFill>
                  <a:schemeClr val="bg2"/>
                </a:solidFill>
                <a:latin typeface="Arial" pitchFamily="34" charset="0"/>
                <a:ea typeface="新細明體" pitchFamily="18" charset="-120"/>
                <a:cs typeface="+mn-cs"/>
                <a:sym typeface="Helvetica Neue" pitchFamily="1" charset="0"/>
              </a:rPr>
              <a:t>PRIVATE &amp; CONFIDENTIAL - 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ftr="0" dt="0"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5pPr>
      <a:lvl6pPr marL="479401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6pPr>
      <a:lvl7pPr marL="936578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7pPr>
      <a:lvl8pPr marL="139375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8pPr>
      <a:lvl9pPr marL="1850933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/>
          <a:ea typeface="宋体" pitchFamily="2" charset="-122"/>
          <a:sym typeface="Helvetica Neue"/>
        </a:defRPr>
      </a:lvl9pPr>
    </p:titleStyle>
    <p:bodyStyle>
      <a:lvl1pPr marL="606395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22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marL="925467" indent="-376220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900" b="1">
          <a:solidFill>
            <a:schemeClr val="tx1"/>
          </a:solidFill>
          <a:latin typeface="+mn-lt"/>
          <a:ea typeface="+mn-ea"/>
          <a:sym typeface="Helvetica Neue"/>
        </a:defRPr>
      </a:lvl2pPr>
      <a:lvl3pPr marL="123501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700" b="1">
          <a:solidFill>
            <a:schemeClr val="tx1"/>
          </a:solidFill>
          <a:latin typeface="+mn-lt"/>
          <a:ea typeface="+mn-ea"/>
          <a:sym typeface="Helvetica Neue"/>
        </a:defRPr>
      </a:lvl3pPr>
      <a:lvl4pPr marL="1542974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4pPr>
      <a:lvl5pPr marL="1863632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5pPr>
      <a:lvl6pPr marL="2320809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6pPr>
      <a:lvl7pPr marL="2777987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7pPr>
      <a:lvl8pPr marL="323516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8pPr>
      <a:lvl9pPr marL="3692341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ea typeface="+mn-ea"/>
          <a:sym typeface="Helvetica Neue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08928" y="197646"/>
            <a:ext cx="1052513" cy="159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algn="l" rtl="0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 sz="1000" kern="120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 Unicode MS" pitchFamily="34" charset="-122"/>
              <a:sym typeface="Helvetica Neue"/>
            </a:endParaRPr>
          </a:p>
        </p:txBody>
      </p:sp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1222375" y="0"/>
            <a:ext cx="7932738" cy="85725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algn="l" rtl="0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 sz="1000" kern="120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 Unicode MS" pitchFamily="34" charset="-122"/>
              <a:sym typeface="Helvetica Neue"/>
            </a:endParaRPr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152400" y="4838700"/>
            <a:ext cx="883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l" rtl="0" fontAlgn="base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 sz="1000" kern="120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 Unicode MS" pitchFamily="34" charset="-122"/>
              <a:sym typeface="Helvetica Neue" pitchFamily="1" charset="0"/>
            </a:endParaRPr>
          </a:p>
        </p:txBody>
      </p:sp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3800" y="4893469"/>
            <a:ext cx="1371600" cy="1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43465"/>
            <a:ext cx="178435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kumimoji="1" sz="1400" b="1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defRPr>
            </a:lvl1pPr>
          </a:lstStyle>
          <a:p>
            <a:pPr algn="l" rtl="0" fontAlgn="base">
              <a:spcAft>
                <a:spcPct val="0"/>
              </a:spcAft>
              <a:defRPr/>
            </a:pPr>
            <a:fld id="{3C48A9FC-BE67-4544-9932-D313C5AA00E5}" type="slidenum">
              <a:rPr lang="en-US" altLang="zh-CN" kern="1200"/>
              <a:pPr algn="l" rtl="0" fontAlgn="base">
                <a:spcAft>
                  <a:spcPct val="0"/>
                </a:spcAft>
                <a:defRPr/>
              </a:pPr>
              <a:t>‹#›</a:t>
            </a:fld>
            <a:endParaRPr lang="en-US" altLang="zh-CN" kern="1200"/>
          </a:p>
        </p:txBody>
      </p:sp>
      <p:sp>
        <p:nvSpPr>
          <p:cNvPr id="1212438" name="Text Box 22"/>
          <p:cNvSpPr txBox="1">
            <a:spLocks noChangeArrowheads="1"/>
          </p:cNvSpPr>
          <p:nvPr/>
        </p:nvSpPr>
        <p:spPr bwMode="auto">
          <a:xfrm>
            <a:off x="2928938" y="4904185"/>
            <a:ext cx="3124200" cy="2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CN" sz="800" b="1" kern="1200">
                <a:solidFill>
                  <a:srgbClr val="808080"/>
                </a:solidFill>
                <a:latin typeface="Arial" pitchFamily="34" charset="0"/>
                <a:ea typeface="新細明體" pitchFamily="18" charset="-120"/>
                <a:cs typeface="Arial Unicode MS" pitchFamily="34" charset="-122"/>
                <a:sym typeface="Helvetica Neue" pitchFamily="1" charset="0"/>
              </a:rPr>
              <a:t>PRIVATE &amp; CONFIDENTIAL - 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/>
  <p:hf hdr="0" ftr="0" dt="0"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5pPr>
      <a:lvl6pPr marL="479401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6pPr>
      <a:lvl7pPr marL="936578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7pPr>
      <a:lvl8pPr marL="139375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8pPr>
      <a:lvl9pPr marL="1850933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9pPr>
    </p:titleStyle>
    <p:bodyStyle>
      <a:lvl1pPr marL="606395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22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marL="925467" indent="-376220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900" b="1">
          <a:solidFill>
            <a:schemeClr val="tx1"/>
          </a:solidFill>
          <a:latin typeface="+mn-lt"/>
          <a:sym typeface="Helvetica Neue"/>
        </a:defRPr>
      </a:lvl2pPr>
      <a:lvl3pPr marL="123501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700" b="1">
          <a:solidFill>
            <a:schemeClr val="tx1"/>
          </a:solidFill>
          <a:latin typeface="+mn-lt"/>
          <a:sym typeface="Helvetica Neue"/>
        </a:defRPr>
      </a:lvl3pPr>
      <a:lvl4pPr marL="1542974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/>
        </a:defRPr>
      </a:lvl4pPr>
      <a:lvl5pPr marL="1863632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/>
        </a:defRPr>
      </a:lvl5pPr>
      <a:lvl6pPr marL="2320809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6pPr>
      <a:lvl7pPr marL="2777987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7pPr>
      <a:lvl8pPr marL="323516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8pPr>
      <a:lvl9pPr marL="3692341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08928" y="197646"/>
            <a:ext cx="1052513" cy="1595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0" y="0"/>
            <a:ext cx="1143000" cy="857250"/>
          </a:xfrm>
          <a:prstGeom prst="rect">
            <a:avLst/>
          </a:prstGeom>
          <a:solidFill>
            <a:srgbClr val="FF7300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1222375" y="0"/>
            <a:ext cx="7932738" cy="857250"/>
          </a:xfrm>
          <a:prstGeom prst="rect">
            <a:avLst/>
          </a:prstGeom>
          <a:solidFill>
            <a:srgbClr val="3C3A3E"/>
          </a:solidFill>
          <a:ln w="25400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12430" name="Line 14"/>
          <p:cNvSpPr>
            <a:spLocks noChangeShapeType="1"/>
          </p:cNvSpPr>
          <p:nvPr/>
        </p:nvSpPr>
        <p:spPr bwMode="auto">
          <a:xfrm>
            <a:off x="152400" y="4838700"/>
            <a:ext cx="883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>
              <a:lnSpc>
                <a:spcPct val="105000"/>
              </a:lnSpc>
              <a:spcAft>
                <a:spcPct val="50000"/>
              </a:spcAft>
              <a:buClr>
                <a:srgbClr val="FF7300"/>
              </a:buClr>
              <a:buSzPct val="125000"/>
              <a:buFont typeface="Arial" pitchFamily="34" charset="0"/>
              <a:buChar char="–"/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  <a:sym typeface="Helvetica Neue" pitchFamily="1" charset="0"/>
            </a:endParaRPr>
          </a:p>
        </p:txBody>
      </p:sp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4893469"/>
            <a:ext cx="1371600" cy="1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243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4843465"/>
            <a:ext cx="1784350" cy="21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kumimoji="1" sz="1400" b="1">
                <a:solidFill>
                  <a:srgbClr val="4D4D4D"/>
                </a:solidFill>
                <a:latin typeface="Arial" pitchFamily="34" charset="0"/>
                <a:ea typeface="宋体" pitchFamily="2" charset="-122"/>
                <a:cs typeface="+mn-cs"/>
                <a:sym typeface="Helvetica Neue"/>
              </a:defRPr>
            </a:lvl1pPr>
          </a:lstStyle>
          <a:p>
            <a:pPr>
              <a:defRPr/>
            </a:pPr>
            <a:fld id="{3C48A9FC-BE67-4544-9932-D313C5AA00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12438" name="Text Box 22"/>
          <p:cNvSpPr txBox="1">
            <a:spLocks noChangeArrowheads="1"/>
          </p:cNvSpPr>
          <p:nvPr/>
        </p:nvSpPr>
        <p:spPr bwMode="auto">
          <a:xfrm>
            <a:off x="2928938" y="4904185"/>
            <a:ext cx="3124200" cy="2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zh-CN" sz="800" b="1">
                <a:solidFill>
                  <a:srgbClr val="808080"/>
                </a:solidFill>
                <a:latin typeface="Arial" pitchFamily="34" charset="0"/>
                <a:ea typeface="新細明體" pitchFamily="18" charset="-120"/>
                <a:sym typeface="Helvetica Neue" pitchFamily="1" charset="0"/>
              </a:rPr>
              <a:t>PRIVATE &amp; CONFIDENTIAL - 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/>
  <p:hf hdr="0" ftr="0" dt="0"/>
  <p:txStyles>
    <p:titleStyle>
      <a:lvl1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+mj-lt"/>
          <a:ea typeface="+mj-ea"/>
          <a:cs typeface="+mj-cs"/>
          <a:sym typeface="Helvetica Neue"/>
        </a:defRPr>
      </a:lvl1pPr>
      <a:lvl2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2pPr>
      <a:lvl3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3pPr>
      <a:lvl4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4pPr>
      <a:lvl5pPr marL="22225" indent="-2222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/>
        </a:defRPr>
      </a:lvl5pPr>
      <a:lvl6pPr marL="479401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6pPr>
      <a:lvl7pPr marL="936578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7pPr>
      <a:lvl8pPr marL="1393755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8pPr>
      <a:lvl9pPr marL="1850933" algn="l" defTabSz="822284" rtl="0" eaLnBrk="1" fontAlgn="base" hangingPunct="1">
        <a:spcBef>
          <a:spcPts val="175"/>
        </a:spcBef>
        <a:spcAft>
          <a:spcPct val="0"/>
        </a:spcAft>
        <a:defRPr sz="4600" b="1">
          <a:solidFill>
            <a:srgbClr val="FFFFFF"/>
          </a:solidFill>
          <a:latin typeface="Helvetica Neue" pitchFamily="1" charset="0"/>
          <a:sym typeface="Helvetica Neue" pitchFamily="1" charset="0"/>
        </a:defRPr>
      </a:lvl9pPr>
    </p:titleStyle>
    <p:bodyStyle>
      <a:lvl1pPr marL="606395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22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marL="925467" indent="-376220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900" b="1">
          <a:solidFill>
            <a:schemeClr val="tx1"/>
          </a:solidFill>
          <a:latin typeface="+mn-lt"/>
          <a:sym typeface="Helvetica Neue"/>
        </a:defRPr>
      </a:lvl2pPr>
      <a:lvl3pPr marL="123501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700" b="1">
          <a:solidFill>
            <a:schemeClr val="tx1"/>
          </a:solidFill>
          <a:latin typeface="+mn-lt"/>
          <a:sym typeface="Helvetica Neue"/>
        </a:defRPr>
      </a:lvl3pPr>
      <a:lvl4pPr marL="1542974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/>
        </a:defRPr>
      </a:lvl4pPr>
      <a:lvl5pPr marL="1863632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/>
        </a:defRPr>
      </a:lvl5pPr>
      <a:lvl6pPr marL="2320809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6pPr>
      <a:lvl7pPr marL="2777987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7pPr>
      <a:lvl8pPr marL="3235163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8pPr>
      <a:lvl9pPr marL="3692341" indent="-377807" algn="l" defTabSz="822284" rtl="0" eaLnBrk="1" fontAlgn="base" hangingPunct="1">
        <a:spcBef>
          <a:spcPts val="1625"/>
        </a:spcBef>
        <a:spcAft>
          <a:spcPct val="0"/>
        </a:spcAft>
        <a:buSzPct val="124000"/>
        <a:buChar char="•"/>
        <a:defRPr sz="1600" b="1">
          <a:solidFill>
            <a:schemeClr val="tx1"/>
          </a:solidFill>
          <a:latin typeface="+mn-lt"/>
          <a:sym typeface="Helvetica Neue" pitchFamily="1" charset="0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" y="2"/>
            <a:ext cx="9143429" cy="514317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38142;&#25509;5&#65306;&#19968;&#36798;&#36890;&#37329;&#34701;&#27969;&#27700;&#36151;.pptx" TargetMode="External"/><Relationship Id="rId3" Type="http://schemas.openxmlformats.org/officeDocument/2006/relationships/hyperlink" Target="&#38142;&#25509;4&#65306;&#36864;&#31246;&#34701;&#36164;.pptx" TargetMode="External"/><Relationship Id="rId7" Type="http://schemas.openxmlformats.org/officeDocument/2006/relationships/hyperlink" Target="&#38142;&#25509;6&#65306;ECL.pptx" TargetMode="External"/><Relationship Id="rId2" Type="http://schemas.openxmlformats.org/officeDocument/2006/relationships/hyperlink" Target="&#38142;&#25509;2&#65306;&#20449;&#34701;&#20445;.pptx" TargetMode="External"/><Relationship Id="rId1" Type="http://schemas.openxmlformats.org/officeDocument/2006/relationships/slideLayout" Target="../slideLayouts/slideLayout99.xml"/><Relationship Id="rId6" Type="http://schemas.openxmlformats.org/officeDocument/2006/relationships/hyperlink" Target="&#38142;&#25509;7&#65306;&#32467;&#31639;&#23453;.pptx" TargetMode="External"/><Relationship Id="rId5" Type="http://schemas.openxmlformats.org/officeDocument/2006/relationships/hyperlink" Target="&#38142;&#25509;3&#65306;TA.pptx" TargetMode="External"/><Relationship Id="rId4" Type="http://schemas.openxmlformats.org/officeDocument/2006/relationships/hyperlink" Target="&#38142;&#25509;1&#65306;&#20445;&#21333;&#36151;.ppt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1"/>
            <a:ext cx="9143999" cy="5146781"/>
          </a:xfrm>
          <a:prstGeom prst="rect">
            <a:avLst/>
          </a:prstGeom>
          <a:gradFill flip="none" rotWithShape="1">
            <a:gsLst>
              <a:gs pos="0">
                <a:srgbClr val="FCB94C"/>
              </a:gs>
              <a:gs pos="100000">
                <a:srgbClr val="E76D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19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77" y="114040"/>
            <a:ext cx="1847074" cy="28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247" y="1556471"/>
            <a:ext cx="7178634" cy="1177242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</a:t>
            </a:r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金融的</a:t>
            </a:r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再造与重构</a:t>
            </a:r>
            <a:endParaRPr lang="en-US" altLang="zh-CN" sz="2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让天下没有难做的生意</a:t>
            </a:r>
            <a:endParaRPr lang="en-US" altLang="zh-CN" sz="2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8660" y="3333285"/>
            <a:ext cx="2796639" cy="43858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叶伟东（业航）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8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6588224" y="2798925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595326" y="740653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293269" y="2865057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293269" y="785080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872398" y="583471"/>
            <a:ext cx="3528443" cy="3814461"/>
            <a:chOff x="2872398" y="583471"/>
            <a:chExt cx="3528443" cy="381446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872398" y="583471"/>
              <a:ext cx="3528443" cy="3814461"/>
            </a:xfrm>
            <a:custGeom>
              <a:avLst/>
              <a:gdLst>
                <a:gd name="T0" fmla="*/ 1412 w 1646"/>
                <a:gd name="T1" fmla="*/ 1674 h 2015"/>
                <a:gd name="T2" fmla="*/ 1372 w 1646"/>
                <a:gd name="T3" fmla="*/ 1163 h 2015"/>
                <a:gd name="T4" fmla="*/ 1439 w 1646"/>
                <a:gd name="T5" fmla="*/ 1075 h 2015"/>
                <a:gd name="T6" fmla="*/ 1536 w 1646"/>
                <a:gd name="T7" fmla="*/ 808 h 2015"/>
                <a:gd name="T8" fmla="*/ 1247 w 1646"/>
                <a:gd name="T9" fmla="*/ 156 h 2015"/>
                <a:gd name="T10" fmla="*/ 493 w 1646"/>
                <a:gd name="T11" fmla="*/ 100 h 2015"/>
                <a:gd name="T12" fmla="*/ 398 w 1646"/>
                <a:gd name="T13" fmla="*/ 157 h 2015"/>
                <a:gd name="T14" fmla="*/ 163 w 1646"/>
                <a:gd name="T15" fmla="*/ 524 h 2015"/>
                <a:gd name="T16" fmla="*/ 126 w 1646"/>
                <a:gd name="T17" fmla="*/ 617 h 2015"/>
                <a:gd name="T18" fmla="*/ 134 w 1646"/>
                <a:gd name="T19" fmla="*/ 682 h 2015"/>
                <a:gd name="T20" fmla="*/ 133 w 1646"/>
                <a:gd name="T21" fmla="*/ 749 h 2015"/>
                <a:gd name="T22" fmla="*/ 20 w 1646"/>
                <a:gd name="T23" fmla="*/ 977 h 2015"/>
                <a:gd name="T24" fmla="*/ 1 w 1646"/>
                <a:gd name="T25" fmla="*/ 1022 h 2015"/>
                <a:gd name="T26" fmla="*/ 35 w 1646"/>
                <a:gd name="T27" fmla="*/ 1079 h 2015"/>
                <a:gd name="T28" fmla="*/ 89 w 1646"/>
                <a:gd name="T29" fmla="*/ 1092 h 2015"/>
                <a:gd name="T30" fmla="*/ 103 w 1646"/>
                <a:gd name="T31" fmla="*/ 1178 h 2015"/>
                <a:gd name="T32" fmla="*/ 88 w 1646"/>
                <a:gd name="T33" fmla="*/ 1208 h 2015"/>
                <a:gd name="T34" fmla="*/ 113 w 1646"/>
                <a:gd name="T35" fmla="*/ 1250 h 2015"/>
                <a:gd name="T36" fmla="*/ 141 w 1646"/>
                <a:gd name="T37" fmla="*/ 1260 h 2015"/>
                <a:gd name="T38" fmla="*/ 118 w 1646"/>
                <a:gd name="T39" fmla="*/ 1278 h 2015"/>
                <a:gd name="T40" fmla="*/ 136 w 1646"/>
                <a:gd name="T41" fmla="*/ 1339 h 2015"/>
                <a:gd name="T42" fmla="*/ 151 w 1646"/>
                <a:gd name="T43" fmla="*/ 1373 h 2015"/>
                <a:gd name="T44" fmla="*/ 139 w 1646"/>
                <a:gd name="T45" fmla="*/ 1432 h 2015"/>
                <a:gd name="T46" fmla="*/ 215 w 1646"/>
                <a:gd name="T47" fmla="*/ 1540 h 2015"/>
                <a:gd name="T48" fmla="*/ 436 w 1646"/>
                <a:gd name="T49" fmla="*/ 1546 h 2015"/>
                <a:gd name="T50" fmla="*/ 541 w 1646"/>
                <a:gd name="T51" fmla="*/ 1617 h 2015"/>
                <a:gd name="T52" fmla="*/ 560 w 1646"/>
                <a:gd name="T53" fmla="*/ 1684 h 2015"/>
                <a:gd name="T54" fmla="*/ 644 w 1646"/>
                <a:gd name="T55" fmla="*/ 1879 h 2015"/>
                <a:gd name="T56" fmla="*/ 607 w 1646"/>
                <a:gd name="T57" fmla="*/ 2015 h 2015"/>
                <a:gd name="T58" fmla="*/ 1646 w 1646"/>
                <a:gd name="T59" fmla="*/ 2015 h 2015"/>
                <a:gd name="T60" fmla="*/ 1412 w 1646"/>
                <a:gd name="T61" fmla="*/ 167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A2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872398" y="653644"/>
              <a:ext cx="1740686" cy="3744288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F39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81252" y="583471"/>
              <a:ext cx="3215610" cy="1745660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E7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81252" y="653644"/>
              <a:ext cx="1631831" cy="1675486"/>
            </a:xfrm>
            <a:custGeom>
              <a:avLst/>
              <a:gdLst>
                <a:gd name="T0" fmla="*/ 761 w 761"/>
                <a:gd name="T1" fmla="*/ 0 h 885"/>
                <a:gd name="T2" fmla="*/ 442 w 761"/>
                <a:gd name="T3" fmla="*/ 63 h 885"/>
                <a:gd name="T4" fmla="*/ 347 w 761"/>
                <a:gd name="T5" fmla="*/ 120 h 885"/>
                <a:gd name="T6" fmla="*/ 112 w 761"/>
                <a:gd name="T7" fmla="*/ 487 h 885"/>
                <a:gd name="T8" fmla="*/ 75 w 761"/>
                <a:gd name="T9" fmla="*/ 580 h 885"/>
                <a:gd name="T10" fmla="*/ 83 w 761"/>
                <a:gd name="T11" fmla="*/ 645 h 885"/>
                <a:gd name="T12" fmla="*/ 82 w 761"/>
                <a:gd name="T13" fmla="*/ 712 h 885"/>
                <a:gd name="T14" fmla="*/ 0 w 761"/>
                <a:gd name="T15" fmla="*/ 885 h 885"/>
                <a:gd name="T16" fmla="*/ 761 w 761"/>
                <a:gd name="T17" fmla="*/ 885 h 885"/>
                <a:gd name="T18" fmla="*/ 761 w 761"/>
                <a:gd name="T1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00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02"/>
          <p:cNvSpPr txBox="1"/>
          <p:nvPr/>
        </p:nvSpPr>
        <p:spPr>
          <a:xfrm>
            <a:off x="3563230" y="1210914"/>
            <a:ext cx="914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订单价值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2" name="文本框 102"/>
          <p:cNvSpPr txBox="1"/>
          <p:nvPr/>
        </p:nvSpPr>
        <p:spPr>
          <a:xfrm>
            <a:off x="4716016" y="1208226"/>
            <a:ext cx="932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提前回款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3" name="文本框 102"/>
          <p:cNvSpPr txBox="1"/>
          <p:nvPr/>
        </p:nvSpPr>
        <p:spPr>
          <a:xfrm>
            <a:off x="3239190" y="2516768"/>
            <a:ext cx="127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提利润降成本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文本框 102"/>
          <p:cNvSpPr txBox="1"/>
          <p:nvPr/>
        </p:nvSpPr>
        <p:spPr>
          <a:xfrm>
            <a:off x="4716016" y="2516768"/>
            <a:ext cx="932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风险控制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843558"/>
            <a:ext cx="1411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通过一达通的专业能力，敢于承接复杂的信用证、赊销业务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88224" y="1047122"/>
            <a:ext cx="14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通过金融，达到提前回款效果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89013" y="3003798"/>
            <a:ext cx="1310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客户得到账期，谈判交易价格，现金采购降成本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0232" y="2859782"/>
            <a:ext cx="13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引入银行、中信保，加上专业能力，对风险进行控制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剪去单角的矩形 20"/>
          <p:cNvSpPr/>
          <p:nvPr/>
        </p:nvSpPr>
        <p:spPr>
          <a:xfrm flipV="1">
            <a:off x="61766" y="-1"/>
            <a:ext cx="4434033" cy="416645"/>
          </a:xfrm>
          <a:prstGeom prst="snip1Rect">
            <a:avLst>
              <a:gd name="adj" fmla="val 50000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4" tIns="54427" rIns="108854" bIns="54427" anchor="ctr"/>
          <a:lstStyle/>
          <a:p>
            <a:pPr algn="ctr" defTabSz="685783"/>
            <a:endParaRPr lang="zh-CN" altLang="en-US" sz="1600" kern="0" dirty="0">
              <a:solidFill>
                <a:prstClr val="white"/>
              </a:solidFill>
            </a:endParaRPr>
          </a:p>
        </p:txBody>
      </p:sp>
      <p:sp>
        <p:nvSpPr>
          <p:cNvPr id="22" name="TextBox 77"/>
          <p:cNvSpPr txBox="1">
            <a:spLocks noChangeArrowheads="1"/>
          </p:cNvSpPr>
          <p:nvPr/>
        </p:nvSpPr>
        <p:spPr bwMode="auto">
          <a:xfrm>
            <a:off x="116020" y="0"/>
            <a:ext cx="4744012" cy="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4" tIns="54427" rIns="108854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超级信用证、保单贷对客户的价值</a:t>
            </a:r>
            <a:endParaRPr lang="zh-CN" altLang="en-US" sz="2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1640" y="4515966"/>
            <a:ext cx="172819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改善客户结构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74492" y="4521897"/>
            <a:ext cx="172819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资金周转提升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076056" y="4521897"/>
            <a:ext cx="1440160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差异化竞争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83548" y="4515966"/>
            <a:ext cx="1440160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形象及能力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567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3" grpId="0" animBg="1"/>
      <p:bldP spid="24" grpId="0" animBg="1"/>
      <p:bldP spid="18" grpId="0"/>
      <p:bldP spid="42" grpId="0"/>
      <p:bldP spid="43" grpId="0"/>
      <p:bldP spid="44" grpId="0"/>
      <p:bldP spid="4" grpId="0"/>
      <p:bldP spid="48" grpId="0"/>
      <p:bldP spid="50" grpId="0"/>
      <p:bldP spid="52" grpId="0"/>
      <p:bldP spid="25" grpId="0" animBg="1"/>
      <p:bldP spid="26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剪去单角的矩形 29"/>
          <p:cNvSpPr/>
          <p:nvPr/>
        </p:nvSpPr>
        <p:spPr>
          <a:xfrm flipV="1">
            <a:off x="61766" y="1"/>
            <a:ext cx="5011329" cy="416645"/>
          </a:xfrm>
          <a:prstGeom prst="snip1Rect">
            <a:avLst>
              <a:gd name="adj" fmla="val 50000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4" tIns="54427" rIns="108854" bIns="54427" anchor="ctr"/>
          <a:lstStyle/>
          <a:p>
            <a:pPr algn="ctr" defTabSz="685783"/>
            <a:endParaRPr lang="zh-CN" altLang="en-US" sz="1600" kern="0" dirty="0">
              <a:solidFill>
                <a:prstClr val="white"/>
              </a:solidFill>
            </a:endParaRPr>
          </a:p>
        </p:txBody>
      </p:sp>
      <p:sp>
        <p:nvSpPr>
          <p:cNvPr id="36" name="TextBox 77"/>
          <p:cNvSpPr txBox="1">
            <a:spLocks noChangeArrowheads="1"/>
          </p:cNvSpPr>
          <p:nvPr/>
        </p:nvSpPr>
        <p:spPr bwMode="auto">
          <a:xfrm>
            <a:off x="61766" y="-1048"/>
            <a:ext cx="5612462" cy="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4" tIns="54427" rIns="108854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流水贷</a:t>
            </a:r>
            <a:r>
              <a:rPr lang="en-US" altLang="zh-CN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备用金首选！不支用不收费</a:t>
            </a:r>
            <a:endParaRPr lang="zh-CN" altLang="en-US" sz="2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304" y="555526"/>
            <a:ext cx="76328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（一）上海商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有限公司           贸易公司        无抵押物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月份与一达通合作，该公司主要市场在俄罗斯及越南等地，合作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年多累计通关金额已达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967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万美元。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当时客户在银行申请授信不顺利，因成立时间短，没有规范和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年以上的财报来申请贷款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，无可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抵押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物业。客户需要资金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支持以扩大业务量，解决资金周转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问题，公司王总是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极具新思维，特别能接受阿里巴巴对于大数据的理念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，流水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贷开放贸易公司的条件后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，马上申请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流水贷，轻松从一达通获批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万的贷款，且全额支用。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客户感言：金融真正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做到了雪中送炭，产品灵活适应市场和客户需求，真正解决了出口企业的资金痛点。</a:t>
            </a: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）深圳景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光电           自营数据获得贷款           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年，企业自营口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万美元，由于缺少房产抵押，多次向银行申请贷款但屡屡遭拒，资金紧张的时候，陈总一直靠借小贷度过。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年的时候，接触到流水贷，利用自营数据先申请了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万纯信用额度，企业不但经营周转补充了周转资金，同时也享受以一达通使利出口服务，实际的出口额度，变成了提款额度。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客户感言：一达通流水贷是真心实意解决外贸企业的资金难题，成本合理，使用方便，支用设计非常人性化。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13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1149253" y="2887838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595326" y="740653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6588224" y="2798925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152889" y="783914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872398" y="583471"/>
            <a:ext cx="3528443" cy="3814461"/>
            <a:chOff x="5846763" y="-128588"/>
            <a:chExt cx="5711825" cy="69897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1412 w 1646"/>
                <a:gd name="T1" fmla="*/ 1674 h 2015"/>
                <a:gd name="T2" fmla="*/ 1372 w 1646"/>
                <a:gd name="T3" fmla="*/ 1163 h 2015"/>
                <a:gd name="T4" fmla="*/ 1439 w 1646"/>
                <a:gd name="T5" fmla="*/ 1075 h 2015"/>
                <a:gd name="T6" fmla="*/ 1536 w 1646"/>
                <a:gd name="T7" fmla="*/ 808 h 2015"/>
                <a:gd name="T8" fmla="*/ 1247 w 1646"/>
                <a:gd name="T9" fmla="*/ 156 h 2015"/>
                <a:gd name="T10" fmla="*/ 493 w 1646"/>
                <a:gd name="T11" fmla="*/ 100 h 2015"/>
                <a:gd name="T12" fmla="*/ 398 w 1646"/>
                <a:gd name="T13" fmla="*/ 157 h 2015"/>
                <a:gd name="T14" fmla="*/ 163 w 1646"/>
                <a:gd name="T15" fmla="*/ 524 h 2015"/>
                <a:gd name="T16" fmla="*/ 126 w 1646"/>
                <a:gd name="T17" fmla="*/ 617 h 2015"/>
                <a:gd name="T18" fmla="*/ 134 w 1646"/>
                <a:gd name="T19" fmla="*/ 682 h 2015"/>
                <a:gd name="T20" fmla="*/ 133 w 1646"/>
                <a:gd name="T21" fmla="*/ 749 h 2015"/>
                <a:gd name="T22" fmla="*/ 20 w 1646"/>
                <a:gd name="T23" fmla="*/ 977 h 2015"/>
                <a:gd name="T24" fmla="*/ 1 w 1646"/>
                <a:gd name="T25" fmla="*/ 1022 h 2015"/>
                <a:gd name="T26" fmla="*/ 35 w 1646"/>
                <a:gd name="T27" fmla="*/ 1079 h 2015"/>
                <a:gd name="T28" fmla="*/ 89 w 1646"/>
                <a:gd name="T29" fmla="*/ 1092 h 2015"/>
                <a:gd name="T30" fmla="*/ 103 w 1646"/>
                <a:gd name="T31" fmla="*/ 1178 h 2015"/>
                <a:gd name="T32" fmla="*/ 88 w 1646"/>
                <a:gd name="T33" fmla="*/ 1208 h 2015"/>
                <a:gd name="T34" fmla="*/ 113 w 1646"/>
                <a:gd name="T35" fmla="*/ 1250 h 2015"/>
                <a:gd name="T36" fmla="*/ 141 w 1646"/>
                <a:gd name="T37" fmla="*/ 1260 h 2015"/>
                <a:gd name="T38" fmla="*/ 118 w 1646"/>
                <a:gd name="T39" fmla="*/ 1278 h 2015"/>
                <a:gd name="T40" fmla="*/ 136 w 1646"/>
                <a:gd name="T41" fmla="*/ 1339 h 2015"/>
                <a:gd name="T42" fmla="*/ 151 w 1646"/>
                <a:gd name="T43" fmla="*/ 1373 h 2015"/>
                <a:gd name="T44" fmla="*/ 139 w 1646"/>
                <a:gd name="T45" fmla="*/ 1432 h 2015"/>
                <a:gd name="T46" fmla="*/ 215 w 1646"/>
                <a:gd name="T47" fmla="*/ 1540 h 2015"/>
                <a:gd name="T48" fmla="*/ 436 w 1646"/>
                <a:gd name="T49" fmla="*/ 1546 h 2015"/>
                <a:gd name="T50" fmla="*/ 541 w 1646"/>
                <a:gd name="T51" fmla="*/ 1617 h 2015"/>
                <a:gd name="T52" fmla="*/ 560 w 1646"/>
                <a:gd name="T53" fmla="*/ 1684 h 2015"/>
                <a:gd name="T54" fmla="*/ 644 w 1646"/>
                <a:gd name="T55" fmla="*/ 1879 h 2015"/>
                <a:gd name="T56" fmla="*/ 607 w 1646"/>
                <a:gd name="T57" fmla="*/ 2015 h 2015"/>
                <a:gd name="T58" fmla="*/ 1646 w 1646"/>
                <a:gd name="T59" fmla="*/ 2015 h 2015"/>
                <a:gd name="T60" fmla="*/ 1412 w 1646"/>
                <a:gd name="T61" fmla="*/ 167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A2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46763" y="0"/>
              <a:ext cx="2817813" cy="6861175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F39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E7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022976" y="0"/>
              <a:ext cx="2641600" cy="3070225"/>
            </a:xfrm>
            <a:custGeom>
              <a:avLst/>
              <a:gdLst>
                <a:gd name="T0" fmla="*/ 761 w 761"/>
                <a:gd name="T1" fmla="*/ 0 h 885"/>
                <a:gd name="T2" fmla="*/ 442 w 761"/>
                <a:gd name="T3" fmla="*/ 63 h 885"/>
                <a:gd name="T4" fmla="*/ 347 w 761"/>
                <a:gd name="T5" fmla="*/ 120 h 885"/>
                <a:gd name="T6" fmla="*/ 112 w 761"/>
                <a:gd name="T7" fmla="*/ 487 h 885"/>
                <a:gd name="T8" fmla="*/ 75 w 761"/>
                <a:gd name="T9" fmla="*/ 580 h 885"/>
                <a:gd name="T10" fmla="*/ 83 w 761"/>
                <a:gd name="T11" fmla="*/ 645 h 885"/>
                <a:gd name="T12" fmla="*/ 82 w 761"/>
                <a:gd name="T13" fmla="*/ 712 h 885"/>
                <a:gd name="T14" fmla="*/ 0 w 761"/>
                <a:gd name="T15" fmla="*/ 885 h 885"/>
                <a:gd name="T16" fmla="*/ 761 w 761"/>
                <a:gd name="T17" fmla="*/ 885 h 885"/>
                <a:gd name="T18" fmla="*/ 761 w 761"/>
                <a:gd name="T1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009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02"/>
            <p:cNvSpPr txBox="1"/>
            <p:nvPr/>
          </p:nvSpPr>
          <p:spPr>
            <a:xfrm>
              <a:off x="6994454" y="1001471"/>
              <a:ext cx="1480262" cy="1973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没有抵押物，银行融资难</a:t>
              </a:r>
              <a:endPara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46008" y="454908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客户痛点与产品解决方案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102"/>
          <p:cNvSpPr txBox="1"/>
          <p:nvPr/>
        </p:nvSpPr>
        <p:spPr>
          <a:xfrm>
            <a:off x="4708542" y="1200169"/>
            <a:ext cx="932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小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贷公司利率太高难以承受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3" name="文本框 102"/>
          <p:cNvSpPr txBox="1"/>
          <p:nvPr/>
        </p:nvSpPr>
        <p:spPr>
          <a:xfrm>
            <a:off x="3581377" y="2437356"/>
            <a:ext cx="949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一般贷款期限不灵活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文本框 102"/>
          <p:cNvSpPr txBox="1"/>
          <p:nvPr/>
        </p:nvSpPr>
        <p:spPr>
          <a:xfrm>
            <a:off x="4708542" y="2437355"/>
            <a:ext cx="932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临时性的资金需求难以解决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035" y="1115283"/>
            <a:ext cx="1551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基于出口数据授信，无抵押免担保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63077" y="1185343"/>
            <a:ext cx="131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</a:t>
            </a:r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贷利率远低于信用贷一般价格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00824" y="3275195"/>
            <a:ext cx="132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固定期限与随借随还两种模式可选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60232" y="3099073"/>
            <a:ext cx="1481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作为备用金，一年有效，随时可用，不用不计息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剪去单角的矩形 21"/>
          <p:cNvSpPr/>
          <p:nvPr/>
        </p:nvSpPr>
        <p:spPr>
          <a:xfrm flipV="1">
            <a:off x="61767" y="-5"/>
            <a:ext cx="5662362" cy="372293"/>
          </a:xfrm>
          <a:prstGeom prst="snip1Rect">
            <a:avLst>
              <a:gd name="adj" fmla="val 50000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4" tIns="54427" rIns="108854" bIns="54427" anchor="ctr"/>
          <a:lstStyle/>
          <a:p>
            <a:pPr algn="ctr" defTabSz="685783"/>
            <a:endParaRPr lang="zh-CN" altLang="en-US" sz="1600" kern="0" dirty="0">
              <a:solidFill>
                <a:prstClr val="white"/>
              </a:solidFill>
            </a:endParaRPr>
          </a:p>
        </p:txBody>
      </p:sp>
      <p:sp>
        <p:nvSpPr>
          <p:cNvPr id="23" name="TextBox 77"/>
          <p:cNvSpPr txBox="1">
            <a:spLocks noChangeArrowheads="1"/>
          </p:cNvSpPr>
          <p:nvPr/>
        </p:nvSpPr>
        <p:spPr bwMode="auto">
          <a:xfrm>
            <a:off x="73042" y="-25816"/>
            <a:ext cx="5435062" cy="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4" tIns="54427" rIns="108854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一达通流水贷对客户的价值</a:t>
            </a:r>
            <a:endParaRPr lang="zh-CN" altLang="en-US" sz="2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022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8" grpId="0" animBg="1"/>
      <p:bldP spid="24" grpId="0" animBg="1"/>
      <p:bldP spid="3" grpId="0"/>
      <p:bldP spid="42" grpId="0"/>
      <p:bldP spid="43" grpId="0"/>
      <p:bldP spid="44" grpId="0"/>
      <p:bldP spid="4" grpId="0"/>
      <p:bldP spid="48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 flipV="1">
            <a:off x="-1" y="-1"/>
            <a:ext cx="4782787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7" tIns="54428" rIns="108857" bIns="54428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TextBox 167"/>
          <p:cNvSpPr txBox="1"/>
          <p:nvPr/>
        </p:nvSpPr>
        <p:spPr>
          <a:xfrm>
            <a:off x="95250" y="28575"/>
            <a:ext cx="47244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智慧金融</a:t>
            </a:r>
            <a:r>
              <a:rPr lang="en-US" altLang="zh-CN" sz="2400" b="1" dirty="0">
                <a:solidFill>
                  <a:schemeClr val="bg1"/>
                </a:solidFill>
                <a:latin typeface="黑体"/>
                <a:ea typeface="黑体"/>
                <a:cs typeface="Microsoft YaHei"/>
              </a:rPr>
              <a:t>·</a:t>
            </a:r>
            <a:r>
              <a:rPr lang="zh-CN" altLang="zh-CN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跨境贸易</a:t>
            </a:r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交易</a:t>
            </a:r>
            <a:r>
              <a:rPr lang="zh-CN" altLang="zh-CN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新格局 </a:t>
            </a:r>
            <a:endParaRPr lang="zh-CN" altLang="en-US" sz="2400" b="1" dirty="0">
              <a:solidFill>
                <a:schemeClr val="bg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6385956" y="730333"/>
            <a:ext cx="623455" cy="57892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0"/>
          <p:cNvSpPr>
            <a:spLocks/>
          </p:cNvSpPr>
          <p:nvPr/>
        </p:nvSpPr>
        <p:spPr bwMode="auto">
          <a:xfrm>
            <a:off x="1130040" y="764349"/>
            <a:ext cx="597820" cy="553813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923023" y="1341932"/>
            <a:ext cx="1054219" cy="448274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252359" y="1324884"/>
            <a:ext cx="979714" cy="438602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卖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860289" y="2089572"/>
            <a:ext cx="1407456" cy="39176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00890" y="2175919"/>
            <a:ext cx="1421118" cy="405281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1116" y="2247356"/>
            <a:ext cx="145761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信用保障（</a:t>
            </a:r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879969" y="4146423"/>
            <a:ext cx="1366274" cy="39989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20571" y="4232769"/>
            <a:ext cx="1379936" cy="346504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0798" y="4269323"/>
            <a:ext cx="11986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账期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901470" y="3485999"/>
            <a:ext cx="1366274" cy="39989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742072" y="3572345"/>
            <a:ext cx="1379936" cy="346504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2299" y="3608899"/>
            <a:ext cx="11986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信用证</a:t>
            </a:r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 rot="10800000">
            <a:off x="3362212" y="2195407"/>
            <a:ext cx="1237093" cy="109642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6100"/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3500000" scaled="0"/>
              <a:tileRect/>
            </a:gradFill>
          </a:ln>
          <a:effectLst>
            <a:innerShdw blurRad="127000" dist="63500" dir="2700000">
              <a:schemeClr val="accent3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3" name="Freeform 5"/>
          <p:cNvSpPr>
            <a:spLocks/>
          </p:cNvSpPr>
          <p:nvPr/>
        </p:nvSpPr>
        <p:spPr bwMode="auto">
          <a:xfrm rot="10800000">
            <a:off x="3441676" y="2270537"/>
            <a:ext cx="1089645" cy="96574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3">
                <a:lumMod val="50000"/>
                <a:alpha val="64000"/>
              </a:schemeClr>
            </a:outerShdw>
          </a:effectLst>
          <a:scene3d>
            <a:camera prst="orthographicFront"/>
            <a:lightRig rig="threePt" dir="t">
              <a:rot lat="0" lon="0" rev="9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4" name="文本框 112"/>
          <p:cNvSpPr txBox="1"/>
          <p:nvPr/>
        </p:nvSpPr>
        <p:spPr>
          <a:xfrm>
            <a:off x="3446390" y="2452034"/>
            <a:ext cx="1038009" cy="623245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srgbClr val="F4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信任</a:t>
            </a:r>
            <a:endParaRPr lang="en-US" altLang="zh-CN" kern="0" dirty="0">
              <a:solidFill>
                <a:srgbClr val="F4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rgbClr val="F4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65" name="Freeform 5"/>
          <p:cNvSpPr>
            <a:spLocks/>
          </p:cNvSpPr>
          <p:nvPr/>
        </p:nvSpPr>
        <p:spPr bwMode="auto">
          <a:xfrm rot="10800000">
            <a:off x="3412521" y="3354240"/>
            <a:ext cx="1223261" cy="10841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3500000" scaled="0"/>
              <a:tileRect/>
            </a:gradFill>
          </a:ln>
          <a:effectLst>
            <a:innerShdw blurRad="127000" dist="63500" dir="2700000">
              <a:schemeClr val="accent2">
                <a:lumMod val="50000"/>
                <a:alpha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6" name="Freeform 5"/>
          <p:cNvSpPr>
            <a:spLocks/>
          </p:cNvSpPr>
          <p:nvPr/>
        </p:nvSpPr>
        <p:spPr bwMode="auto">
          <a:xfrm rot="10800000">
            <a:off x="3494546" y="3409629"/>
            <a:ext cx="1074184" cy="95253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01600" dist="50800" dir="2700000" algn="tl" rotWithShape="0">
              <a:schemeClr val="accent2">
                <a:lumMod val="50000"/>
                <a:alpha val="64000"/>
              </a:schemeClr>
            </a:outerShdw>
          </a:effectLst>
          <a:scene3d>
            <a:camera prst="orthographicFront"/>
            <a:lightRig rig="threePt" dir="t">
              <a:rot lat="0" lon="0" rev="9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文本框 106"/>
          <p:cNvSpPr txBox="1"/>
          <p:nvPr/>
        </p:nvSpPr>
        <p:spPr>
          <a:xfrm>
            <a:off x="3585654" y="3513534"/>
            <a:ext cx="873703" cy="623245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  <a:endParaRPr lang="en-US" altLang="zh-CN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</a:p>
        </p:txBody>
      </p:sp>
      <p:sp>
        <p:nvSpPr>
          <p:cNvPr id="68" name="圆角矩形 67"/>
          <p:cNvSpPr/>
          <p:nvPr/>
        </p:nvSpPr>
        <p:spPr>
          <a:xfrm>
            <a:off x="5955534" y="2111687"/>
            <a:ext cx="1661457" cy="39176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5796136" y="2198034"/>
            <a:ext cx="1678071" cy="405281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96136" y="2205177"/>
            <a:ext cx="167807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信用保障极速贷</a:t>
            </a:r>
            <a:endParaRPr lang="en-US" altLang="zh-CN" sz="1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</a:t>
            </a: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备货融资）</a:t>
            </a:r>
          </a:p>
        </p:txBody>
      </p:sp>
      <p:sp>
        <p:nvSpPr>
          <p:cNvPr id="76" name="圆角矩形 75"/>
          <p:cNvSpPr/>
          <p:nvPr/>
        </p:nvSpPr>
        <p:spPr>
          <a:xfrm>
            <a:off x="916129" y="2822565"/>
            <a:ext cx="1279607" cy="41596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756731" y="2908912"/>
            <a:ext cx="1292403" cy="382246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66958" y="2961535"/>
            <a:ext cx="112261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</a:t>
            </a:r>
          </a:p>
        </p:txBody>
      </p:sp>
      <p:sp>
        <p:nvSpPr>
          <p:cNvPr id="79" name="圆角矩形 78"/>
          <p:cNvSpPr/>
          <p:nvPr/>
        </p:nvSpPr>
        <p:spPr>
          <a:xfrm>
            <a:off x="5947815" y="3976395"/>
            <a:ext cx="1279607" cy="39989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5788417" y="4062741"/>
            <a:ext cx="1292403" cy="346504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98644" y="4099295"/>
            <a:ext cx="112261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保单贷</a:t>
            </a:r>
          </a:p>
        </p:txBody>
      </p:sp>
      <p:sp>
        <p:nvSpPr>
          <p:cNvPr id="84" name="圆角矩形 83"/>
          <p:cNvSpPr/>
          <p:nvPr/>
        </p:nvSpPr>
        <p:spPr>
          <a:xfrm>
            <a:off x="5956689" y="3484968"/>
            <a:ext cx="1279607" cy="39989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5797291" y="3571314"/>
            <a:ext cx="1292403" cy="346504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7518" y="3607868"/>
            <a:ext cx="112261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超级信用证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2600695" y="1166821"/>
            <a:ext cx="3355993" cy="760043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511631" y="1235356"/>
            <a:ext cx="3331028" cy="962677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3768" y="1208678"/>
            <a:ext cx="3445058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三种跨境交易方式将不再有本质差别，最终</a:t>
            </a:r>
            <a:r>
              <a:rPr lang="zh-CN" altLang="en-US" sz="14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殊途同归。</a:t>
            </a:r>
            <a:endParaRPr lang="en-US" altLang="zh-CN" sz="1400" b="1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我们希望帮助中小企业：</a:t>
            </a:r>
            <a:endParaRPr lang="en-US" altLang="zh-CN" sz="1400" b="1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1400" b="1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外贸交易跟内贸一样简单！</a:t>
            </a:r>
            <a:endParaRPr lang="zh-CN" altLang="en-US" sz="14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627609" y="3939902"/>
            <a:ext cx="1279607" cy="399899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468211" y="4026248"/>
            <a:ext cx="1292403" cy="346504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78438" y="4062802"/>
            <a:ext cx="112261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流水贷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4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 animBg="1"/>
      <p:bldP spid="70" grpId="0"/>
      <p:bldP spid="76" grpId="0" animBg="1"/>
      <p:bldP spid="77" grpId="0" animBg="1"/>
      <p:bldP spid="78" grpId="0"/>
      <p:bldP spid="79" grpId="0" animBg="1"/>
      <p:bldP spid="80" grpId="0" animBg="1"/>
      <p:bldP spid="83" grpId="0"/>
      <p:bldP spid="84" grpId="0" animBg="1"/>
      <p:bldP spid="85" grpId="0" animBg="1"/>
      <p:bldP spid="90" grpId="0"/>
      <p:bldP spid="39" grpId="0" animBg="1"/>
      <p:bldP spid="40" grpId="0" animBg="1"/>
      <p:bldP spid="41" grpId="0"/>
      <p:bldP spid="42" grpId="0" animBg="1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剪去单角的矩形 86"/>
          <p:cNvSpPr/>
          <p:nvPr/>
        </p:nvSpPr>
        <p:spPr>
          <a:xfrm flipV="1">
            <a:off x="0" y="-2"/>
            <a:ext cx="3779912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7" tIns="54428" rIns="108857" bIns="54428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8" name="TextBox 167"/>
          <p:cNvSpPr txBox="1"/>
          <p:nvPr/>
        </p:nvSpPr>
        <p:spPr>
          <a:xfrm>
            <a:off x="95250" y="68331"/>
            <a:ext cx="356235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智慧金融：大</a:t>
            </a:r>
            <a:r>
              <a:rPr lang="zh-CN" altLang="en-US" sz="24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数据价值流</a:t>
            </a:r>
            <a:r>
              <a:rPr lang="zh-CN" altLang="zh-CN" sz="2400" b="1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</a:t>
            </a:r>
            <a:endParaRPr lang="zh-CN" altLang="en-US" sz="240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53195" y="2100783"/>
            <a:ext cx="8528786" cy="364313"/>
          </a:xfrm>
          <a:prstGeom prst="roundRect">
            <a:avLst>
              <a:gd name="adj" fmla="val 5412"/>
            </a:avLst>
          </a:prstGeom>
          <a:solidFill>
            <a:schemeClr val="accent1">
              <a:lumMod val="50000"/>
              <a:alpha val="70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124" tIns="36124" rIns="36124" bIns="36124" numCol="1" spcCol="28575" rtlCol="0" anchor="ctr">
            <a:spAutoFit/>
          </a:bodyPr>
          <a:lstStyle/>
          <a:p>
            <a:pPr algn="ctr" defTabSz="587022" hangingPunct="0"/>
            <a:endParaRPr lang="zh-CN" altLang="en-US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03" name="Shape 215"/>
          <p:cNvSpPr/>
          <p:nvPr/>
        </p:nvSpPr>
        <p:spPr>
          <a:xfrm>
            <a:off x="1010212" y="874644"/>
            <a:ext cx="1381933" cy="1399202"/>
          </a:xfrm>
          <a:prstGeom prst="ellipse">
            <a:avLst/>
          </a:prstGeom>
          <a:solidFill>
            <a:srgbClr val="00B050"/>
          </a:solidFill>
          <a:ln w="3175">
            <a:miter lim="400000"/>
          </a:ln>
        </p:spPr>
        <p:txBody>
          <a:bodyPr lIns="36124" tIns="36124" rIns="36124" bIns="3612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46"/>
          <p:cNvSpPr txBox="1">
            <a:spLocks noChangeArrowheads="1"/>
          </p:cNvSpPr>
          <p:nvPr/>
        </p:nvSpPr>
        <p:spPr bwMode="auto">
          <a:xfrm>
            <a:off x="892859" y="1453302"/>
            <a:ext cx="1640933" cy="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Shape 215"/>
          <p:cNvSpPr/>
          <p:nvPr/>
        </p:nvSpPr>
        <p:spPr>
          <a:xfrm>
            <a:off x="2826405" y="874644"/>
            <a:ext cx="1381933" cy="1399202"/>
          </a:xfrm>
          <a:prstGeom prst="ellipse">
            <a:avLst/>
          </a:prstGeom>
          <a:solidFill>
            <a:srgbClr val="00B050"/>
          </a:solidFill>
          <a:ln w="3175">
            <a:miter lim="400000"/>
          </a:ln>
        </p:spPr>
        <p:txBody>
          <a:bodyPr lIns="36124" tIns="36124" rIns="36124" bIns="3612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46"/>
          <p:cNvSpPr txBox="1">
            <a:spLocks noChangeArrowheads="1"/>
          </p:cNvSpPr>
          <p:nvPr/>
        </p:nvSpPr>
        <p:spPr bwMode="auto">
          <a:xfrm>
            <a:off x="2681983" y="1442172"/>
            <a:ext cx="1640933" cy="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Shape 215"/>
          <p:cNvSpPr/>
          <p:nvPr/>
        </p:nvSpPr>
        <p:spPr>
          <a:xfrm>
            <a:off x="4649388" y="874644"/>
            <a:ext cx="1381933" cy="1399202"/>
          </a:xfrm>
          <a:prstGeom prst="ellipse">
            <a:avLst/>
          </a:prstGeom>
          <a:solidFill>
            <a:srgbClr val="00B050"/>
          </a:solidFill>
          <a:ln w="3175">
            <a:miter lim="400000"/>
          </a:ln>
        </p:spPr>
        <p:txBody>
          <a:bodyPr lIns="36124" tIns="36124" rIns="36124" bIns="3612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46"/>
          <p:cNvSpPr txBox="1">
            <a:spLocks noChangeArrowheads="1"/>
          </p:cNvSpPr>
          <p:nvPr/>
        </p:nvSpPr>
        <p:spPr bwMode="auto">
          <a:xfrm>
            <a:off x="4521566" y="1442172"/>
            <a:ext cx="1640933" cy="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</a:p>
        </p:txBody>
      </p:sp>
      <p:sp>
        <p:nvSpPr>
          <p:cNvPr id="109" name="Shape 215"/>
          <p:cNvSpPr/>
          <p:nvPr/>
        </p:nvSpPr>
        <p:spPr>
          <a:xfrm>
            <a:off x="6476985" y="883738"/>
            <a:ext cx="1381933" cy="1399202"/>
          </a:xfrm>
          <a:prstGeom prst="ellipse">
            <a:avLst/>
          </a:prstGeom>
          <a:solidFill>
            <a:srgbClr val="00B050"/>
          </a:solidFill>
          <a:ln w="3175">
            <a:miter lim="400000"/>
          </a:ln>
        </p:spPr>
        <p:txBody>
          <a:bodyPr lIns="36124" tIns="36124" rIns="36124" bIns="3612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TextBox 46"/>
          <p:cNvSpPr txBox="1">
            <a:spLocks noChangeArrowheads="1"/>
          </p:cNvSpPr>
          <p:nvPr/>
        </p:nvSpPr>
        <p:spPr bwMode="auto">
          <a:xfrm>
            <a:off x="6376906" y="1451266"/>
            <a:ext cx="1640933" cy="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</a:t>
            </a:r>
          </a:p>
        </p:txBody>
      </p:sp>
      <p:sp>
        <p:nvSpPr>
          <p:cNvPr id="46" name="右箭头 45"/>
          <p:cNvSpPr/>
          <p:nvPr/>
        </p:nvSpPr>
        <p:spPr>
          <a:xfrm>
            <a:off x="2466954" y="1195743"/>
            <a:ext cx="321782" cy="703287"/>
          </a:xfrm>
          <a:prstGeom prst="rightArrow">
            <a:avLst/>
          </a:prstGeom>
          <a:solidFill>
            <a:schemeClr val="accent4">
              <a:alpha val="84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124" tIns="36124" rIns="36124" bIns="36124" numCol="1" spcCol="28575" rtlCol="0" anchor="ctr">
            <a:spAutoFit/>
          </a:bodyPr>
          <a:lstStyle/>
          <a:p>
            <a:pPr algn="ctr" defTabSz="587022" hangingPunct="0"/>
            <a:endParaRPr lang="zh-CN" altLang="en-US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4256698" y="1209107"/>
            <a:ext cx="321782" cy="703287"/>
          </a:xfrm>
          <a:prstGeom prst="rightArrow">
            <a:avLst/>
          </a:prstGeom>
          <a:solidFill>
            <a:schemeClr val="accent4">
              <a:alpha val="84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124" tIns="36124" rIns="36124" bIns="36124" numCol="1" spcCol="28575" rtlCol="0" anchor="ctr">
            <a:spAutoFit/>
          </a:bodyPr>
          <a:lstStyle/>
          <a:p>
            <a:pPr algn="ctr" defTabSz="587022" hangingPunct="0"/>
            <a:endParaRPr lang="zh-CN" altLang="en-US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89" name="右箭头 88"/>
          <p:cNvSpPr/>
          <p:nvPr/>
        </p:nvSpPr>
        <p:spPr>
          <a:xfrm>
            <a:off x="6084295" y="1212843"/>
            <a:ext cx="321782" cy="703287"/>
          </a:xfrm>
          <a:prstGeom prst="rightArrow">
            <a:avLst/>
          </a:prstGeom>
          <a:solidFill>
            <a:schemeClr val="accent4">
              <a:alpha val="84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124" tIns="36124" rIns="36124" bIns="36124" numCol="1" spcCol="28575" rtlCol="0" anchor="ctr">
            <a:spAutoFit/>
          </a:bodyPr>
          <a:lstStyle/>
          <a:p>
            <a:pPr algn="ctr" defTabSz="587022" hangingPunct="0"/>
            <a:endParaRPr lang="zh-CN" altLang="en-US">
              <a:solidFill>
                <a:schemeClr val="bg1"/>
              </a:solidFill>
              <a:sym typeface="Helvetica Ligh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323152" y="1039801"/>
            <a:ext cx="627512" cy="34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沉淀</a:t>
            </a:r>
            <a:endParaRPr lang="zh-CN" altLang="en-US" b="1" dirty="0">
              <a:solidFill>
                <a:srgbClr val="FF6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128349" y="1039801"/>
            <a:ext cx="627512" cy="34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转化</a:t>
            </a:r>
            <a:endParaRPr lang="zh-CN" altLang="en-US" b="1" dirty="0">
              <a:solidFill>
                <a:srgbClr val="FF6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953977" y="1039801"/>
            <a:ext cx="627512" cy="34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产生</a:t>
            </a:r>
            <a:endParaRPr lang="zh-CN" altLang="en-US" b="1" dirty="0">
              <a:solidFill>
                <a:srgbClr val="FF6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sp>
        <p:nvSpPr>
          <p:cNvPr id="93" name="TextBox 46"/>
          <p:cNvSpPr txBox="1">
            <a:spLocks noChangeArrowheads="1"/>
          </p:cNvSpPr>
          <p:nvPr/>
        </p:nvSpPr>
        <p:spPr bwMode="auto">
          <a:xfrm>
            <a:off x="816519" y="2499742"/>
            <a:ext cx="1640932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一达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出口保险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信用证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贷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2627844" y="2499742"/>
            <a:ext cx="1640932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金融数据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保数据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物流数据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一达通基础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社会数据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阿里平台数据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46"/>
          <p:cNvSpPr txBox="1">
            <a:spLocks noChangeArrowheads="1"/>
          </p:cNvSpPr>
          <p:nvPr/>
        </p:nvSpPr>
        <p:spPr bwMode="auto">
          <a:xfrm>
            <a:off x="4519888" y="2499742"/>
            <a:ext cx="1640932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诚信评分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诚信等级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诚信档案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企业风险云图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135256" y="4015249"/>
            <a:ext cx="88740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数据增厚</a:t>
            </a:r>
            <a:endParaRPr lang="zh-CN" altLang="en-US" sz="1400" b="1" dirty="0">
              <a:solidFill>
                <a:srgbClr val="FF6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cxnSp>
        <p:nvCxnSpPr>
          <p:cNvPr id="97" name="直接箭头连接符 96"/>
          <p:cNvCxnSpPr>
            <a:endCxn id="96" idx="0"/>
          </p:cNvCxnSpPr>
          <p:nvPr/>
        </p:nvCxnSpPr>
        <p:spPr>
          <a:xfrm>
            <a:off x="2578958" y="1803707"/>
            <a:ext cx="0" cy="2211542"/>
          </a:xfrm>
          <a:prstGeom prst="straightConnector1">
            <a:avLst/>
          </a:prstGeom>
          <a:noFill/>
          <a:ln w="38100" cap="flat">
            <a:solidFill>
              <a:srgbClr val="FF0000">
                <a:alpha val="35000"/>
              </a:srgbClr>
            </a:solidFill>
            <a:prstDash val="sysDot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8" name="矩形 97"/>
          <p:cNvSpPr/>
          <p:nvPr/>
        </p:nvSpPr>
        <p:spPr>
          <a:xfrm>
            <a:off x="3832906" y="4015249"/>
            <a:ext cx="1244885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信用成长加速</a:t>
            </a:r>
            <a:endParaRPr lang="zh-CN" altLang="en-US" sz="1400" b="1" dirty="0">
              <a:solidFill>
                <a:srgbClr val="FF6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cxnSp>
        <p:nvCxnSpPr>
          <p:cNvPr id="99" name="直接箭头连接符 98"/>
          <p:cNvCxnSpPr>
            <a:endCxn id="98" idx="0"/>
          </p:cNvCxnSpPr>
          <p:nvPr/>
        </p:nvCxnSpPr>
        <p:spPr>
          <a:xfrm>
            <a:off x="4406875" y="1803707"/>
            <a:ext cx="48474" cy="2211542"/>
          </a:xfrm>
          <a:prstGeom prst="straightConnector1">
            <a:avLst/>
          </a:prstGeom>
          <a:noFill/>
          <a:ln w="38100" cap="flat">
            <a:solidFill>
              <a:srgbClr val="FF0000">
                <a:alpha val="35000"/>
              </a:srgbClr>
            </a:solidFill>
            <a:prstDash val="sysDot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矩形 99"/>
          <p:cNvSpPr/>
          <p:nvPr/>
        </p:nvSpPr>
        <p:spPr>
          <a:xfrm>
            <a:off x="5607529" y="4015249"/>
            <a:ext cx="2382566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信用价值变现：信用</a:t>
            </a:r>
            <a:r>
              <a:rPr lang="en-US" altLang="zh-CN" sz="1400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=</a:t>
            </a:r>
            <a:r>
              <a:rPr lang="zh-CN" altLang="en-US" sz="1400" b="1" dirty="0" smtClean="0">
                <a:solidFill>
                  <a:srgbClr val="FF6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</a:rPr>
              <a:t>财富</a:t>
            </a:r>
            <a:endParaRPr lang="zh-CN" altLang="en-US" sz="1400" b="1" dirty="0">
              <a:solidFill>
                <a:srgbClr val="FF68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</a:endParaRPr>
          </a:p>
        </p:txBody>
      </p:sp>
      <p:cxnSp>
        <p:nvCxnSpPr>
          <p:cNvPr id="101" name="直接箭头连接符 100"/>
          <p:cNvCxnSpPr/>
          <p:nvPr/>
        </p:nvCxnSpPr>
        <p:spPr>
          <a:xfrm>
            <a:off x="6234472" y="1803707"/>
            <a:ext cx="33261" cy="2211542"/>
          </a:xfrm>
          <a:prstGeom prst="straightConnector1">
            <a:avLst/>
          </a:prstGeom>
          <a:noFill/>
          <a:ln w="38100" cap="flat">
            <a:solidFill>
              <a:srgbClr val="FF0000">
                <a:alpha val="35000"/>
              </a:srgbClr>
            </a:solidFill>
            <a:prstDash val="sysDot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TextBox 46"/>
          <p:cNvSpPr txBox="1">
            <a:spLocks noChangeArrowheads="1"/>
          </p:cNvSpPr>
          <p:nvPr/>
        </p:nvSpPr>
        <p:spPr bwMode="auto">
          <a:xfrm>
            <a:off x="6349164" y="2499742"/>
            <a:ext cx="1640932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诚信外显输出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搜索排名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信保额度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融资额度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0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3" grpId="0" animBg="1"/>
      <p:bldP spid="104" grpId="0"/>
      <p:bldP spid="105" grpId="0" animBg="1"/>
      <p:bldP spid="106" grpId="0"/>
      <p:bldP spid="107" grpId="0" animBg="1"/>
      <p:bldP spid="108" grpId="0"/>
      <p:bldP spid="109" grpId="0" animBg="1"/>
      <p:bldP spid="110" grpId="0"/>
      <p:bldP spid="46" grpId="0" animBg="1"/>
      <p:bldP spid="4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100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25"/>
          <p:cNvGrpSpPr/>
          <p:nvPr/>
        </p:nvGrpSpPr>
        <p:grpSpPr>
          <a:xfrm>
            <a:off x="2819879" y="882520"/>
            <a:ext cx="3812280" cy="2970833"/>
            <a:chOff x="7071416" y="1121303"/>
            <a:chExt cx="4788017" cy="3731205"/>
          </a:xfrm>
          <a:solidFill>
            <a:schemeClr val="accent3">
              <a:lumMod val="60000"/>
              <a:lumOff val="40000"/>
              <a:alpha val="22000"/>
            </a:schemeClr>
          </a:solidFill>
        </p:grpSpPr>
        <p:sp>
          <p:nvSpPr>
            <p:cNvPr id="93" name="Oval 48"/>
            <p:cNvSpPr/>
            <p:nvPr/>
          </p:nvSpPr>
          <p:spPr>
            <a:xfrm>
              <a:off x="7071416" y="1970672"/>
              <a:ext cx="604144" cy="604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49"/>
            <p:cNvSpPr/>
            <p:nvPr/>
          </p:nvSpPr>
          <p:spPr>
            <a:xfrm>
              <a:off x="10028885" y="2266337"/>
              <a:ext cx="778885" cy="7788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50"/>
            <p:cNvSpPr/>
            <p:nvPr/>
          </p:nvSpPr>
          <p:spPr>
            <a:xfrm>
              <a:off x="8444595" y="4164419"/>
              <a:ext cx="688089" cy="688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Oval 51"/>
            <p:cNvSpPr/>
            <p:nvPr/>
          </p:nvSpPr>
          <p:spPr>
            <a:xfrm>
              <a:off x="10677336" y="3875937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52"/>
            <p:cNvSpPr/>
            <p:nvPr/>
          </p:nvSpPr>
          <p:spPr>
            <a:xfrm>
              <a:off x="11598565" y="2698248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8" name="Oval 53"/>
            <p:cNvSpPr/>
            <p:nvPr/>
          </p:nvSpPr>
          <p:spPr>
            <a:xfrm>
              <a:off x="7688405" y="2869385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9" name="Oval 54"/>
            <p:cNvSpPr/>
            <p:nvPr/>
          </p:nvSpPr>
          <p:spPr>
            <a:xfrm>
              <a:off x="9592298" y="1865334"/>
              <a:ext cx="260868" cy="2608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0" name="Oval 55"/>
            <p:cNvSpPr/>
            <p:nvPr/>
          </p:nvSpPr>
          <p:spPr>
            <a:xfrm>
              <a:off x="7838577" y="1121303"/>
              <a:ext cx="759965" cy="7599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1" name="Oval 56"/>
            <p:cNvSpPr/>
            <p:nvPr/>
          </p:nvSpPr>
          <p:spPr>
            <a:xfrm>
              <a:off x="9111041" y="3345133"/>
              <a:ext cx="156009" cy="1560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2" name="Oval 57"/>
            <p:cNvSpPr/>
            <p:nvPr/>
          </p:nvSpPr>
          <p:spPr>
            <a:xfrm>
              <a:off x="11106733" y="2785942"/>
              <a:ext cx="156009" cy="1560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03" name="Group 26"/>
          <p:cNvGrpSpPr/>
          <p:nvPr/>
        </p:nvGrpSpPr>
        <p:grpSpPr>
          <a:xfrm>
            <a:off x="2743202" y="1516877"/>
            <a:ext cx="3298554" cy="2744102"/>
            <a:chOff x="7242069" y="1000204"/>
            <a:chExt cx="4142805" cy="3446444"/>
          </a:xfrm>
          <a:solidFill>
            <a:schemeClr val="accent2">
              <a:lumMod val="60000"/>
              <a:lumOff val="40000"/>
              <a:alpha val="22000"/>
            </a:schemeClr>
          </a:solidFill>
        </p:grpSpPr>
        <p:sp>
          <p:nvSpPr>
            <p:cNvPr id="104" name="Oval 38"/>
            <p:cNvSpPr/>
            <p:nvPr/>
          </p:nvSpPr>
          <p:spPr>
            <a:xfrm>
              <a:off x="8373143" y="1000204"/>
              <a:ext cx="1180478" cy="1180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Oval 39"/>
            <p:cNvSpPr/>
            <p:nvPr/>
          </p:nvSpPr>
          <p:spPr>
            <a:xfrm>
              <a:off x="9793458" y="1543897"/>
              <a:ext cx="673424" cy="6734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Oval 40"/>
            <p:cNvSpPr/>
            <p:nvPr/>
          </p:nvSpPr>
          <p:spPr>
            <a:xfrm>
              <a:off x="7728795" y="3028844"/>
              <a:ext cx="608999" cy="608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7" name="Oval 41"/>
            <p:cNvSpPr/>
            <p:nvPr/>
          </p:nvSpPr>
          <p:spPr>
            <a:xfrm>
              <a:off x="10055853" y="2924511"/>
              <a:ext cx="608999" cy="608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8" name="Oval 42"/>
            <p:cNvSpPr/>
            <p:nvPr/>
          </p:nvSpPr>
          <p:spPr>
            <a:xfrm>
              <a:off x="7242069" y="1362158"/>
              <a:ext cx="550776" cy="5507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9" name="Oval 43"/>
            <p:cNvSpPr/>
            <p:nvPr/>
          </p:nvSpPr>
          <p:spPr>
            <a:xfrm>
              <a:off x="7460786" y="2351919"/>
              <a:ext cx="460611" cy="460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0" name="Oval 44"/>
            <p:cNvSpPr/>
            <p:nvPr/>
          </p:nvSpPr>
          <p:spPr>
            <a:xfrm>
              <a:off x="10593255" y="2042438"/>
              <a:ext cx="460611" cy="460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1" name="Oval 45"/>
            <p:cNvSpPr/>
            <p:nvPr/>
          </p:nvSpPr>
          <p:spPr>
            <a:xfrm>
              <a:off x="11048082" y="1704777"/>
              <a:ext cx="336792" cy="336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2" name="Oval 46"/>
            <p:cNvSpPr/>
            <p:nvPr/>
          </p:nvSpPr>
          <p:spPr>
            <a:xfrm>
              <a:off x="11027370" y="3450791"/>
              <a:ext cx="336792" cy="336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Oval 47"/>
            <p:cNvSpPr/>
            <p:nvPr/>
          </p:nvSpPr>
          <p:spPr>
            <a:xfrm>
              <a:off x="8453970" y="3618181"/>
              <a:ext cx="828467" cy="828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14" name="Group 27"/>
          <p:cNvGrpSpPr/>
          <p:nvPr/>
        </p:nvGrpSpPr>
        <p:grpSpPr>
          <a:xfrm rot="9000000">
            <a:off x="2723321" y="1116364"/>
            <a:ext cx="3298554" cy="2744102"/>
            <a:chOff x="7242069" y="1000204"/>
            <a:chExt cx="4142805" cy="3446444"/>
          </a:xfrm>
          <a:solidFill>
            <a:schemeClr val="accent2">
              <a:lumMod val="40000"/>
              <a:lumOff val="60000"/>
              <a:alpha val="22000"/>
            </a:schemeClr>
          </a:solidFill>
        </p:grpSpPr>
        <p:sp>
          <p:nvSpPr>
            <p:cNvPr id="115" name="Oval 28"/>
            <p:cNvSpPr/>
            <p:nvPr/>
          </p:nvSpPr>
          <p:spPr>
            <a:xfrm>
              <a:off x="8373143" y="1000204"/>
              <a:ext cx="1180478" cy="1180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6" name="Oval 29"/>
            <p:cNvSpPr/>
            <p:nvPr/>
          </p:nvSpPr>
          <p:spPr>
            <a:xfrm>
              <a:off x="9793458" y="1543897"/>
              <a:ext cx="673424" cy="6734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7" name="Oval 30"/>
            <p:cNvSpPr/>
            <p:nvPr/>
          </p:nvSpPr>
          <p:spPr>
            <a:xfrm>
              <a:off x="7728795" y="3028844"/>
              <a:ext cx="608999" cy="608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8" name="Oval 31"/>
            <p:cNvSpPr/>
            <p:nvPr/>
          </p:nvSpPr>
          <p:spPr>
            <a:xfrm>
              <a:off x="10055853" y="2924511"/>
              <a:ext cx="608999" cy="6089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9" name="Oval 32"/>
            <p:cNvSpPr/>
            <p:nvPr/>
          </p:nvSpPr>
          <p:spPr>
            <a:xfrm>
              <a:off x="7242069" y="1362158"/>
              <a:ext cx="550776" cy="5507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0" name="Oval 33"/>
            <p:cNvSpPr/>
            <p:nvPr/>
          </p:nvSpPr>
          <p:spPr>
            <a:xfrm>
              <a:off x="7460786" y="2351919"/>
              <a:ext cx="460611" cy="460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1" name="Oval 34"/>
            <p:cNvSpPr/>
            <p:nvPr/>
          </p:nvSpPr>
          <p:spPr>
            <a:xfrm>
              <a:off x="10593255" y="2042438"/>
              <a:ext cx="460611" cy="4606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2" name="Oval 35"/>
            <p:cNvSpPr/>
            <p:nvPr/>
          </p:nvSpPr>
          <p:spPr>
            <a:xfrm>
              <a:off x="11048082" y="1704777"/>
              <a:ext cx="336792" cy="336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3" name="Oval 36"/>
            <p:cNvSpPr/>
            <p:nvPr/>
          </p:nvSpPr>
          <p:spPr>
            <a:xfrm>
              <a:off x="11027370" y="3450791"/>
              <a:ext cx="336792" cy="336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4" name="Oval 37"/>
            <p:cNvSpPr/>
            <p:nvPr/>
          </p:nvSpPr>
          <p:spPr>
            <a:xfrm>
              <a:off x="8453970" y="3618181"/>
              <a:ext cx="828467" cy="828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" name="Freeform 9"/>
          <p:cNvSpPr>
            <a:spLocks/>
          </p:cNvSpPr>
          <p:nvPr/>
        </p:nvSpPr>
        <p:spPr bwMode="auto">
          <a:xfrm>
            <a:off x="2787653" y="699542"/>
            <a:ext cx="3571875" cy="3784653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ardrop 63"/>
          <p:cNvSpPr/>
          <p:nvPr/>
        </p:nvSpPr>
        <p:spPr>
          <a:xfrm>
            <a:off x="4111147" y="555526"/>
            <a:ext cx="921715" cy="921712"/>
          </a:xfrm>
          <a:prstGeom prst="teardrop">
            <a:avLst/>
          </a:prstGeom>
          <a:solidFill>
            <a:schemeClr val="bg1"/>
          </a:solidFill>
          <a:ln w="38100">
            <a:solidFill>
              <a:srgbClr val="F46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b="1" dirty="0">
              <a:solidFill>
                <a:srgbClr val="F4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65"/>
          <p:cNvSpPr/>
          <p:nvPr/>
        </p:nvSpPr>
        <p:spPr>
          <a:xfrm flipH="1">
            <a:off x="5493715" y="796466"/>
            <a:ext cx="680777" cy="68077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pres?slideindex=1&amp;slidetitle="/>
              </a:rPr>
              <a:t>信融保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ardrop 68"/>
          <p:cNvSpPr/>
          <p:nvPr/>
        </p:nvSpPr>
        <p:spPr>
          <a:xfrm>
            <a:off x="2514603" y="1465067"/>
            <a:ext cx="610552" cy="610550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pres?slideindex=1&amp;slidetitle="/>
              </a:rPr>
              <a:t>退税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3" action="ppaction://hlinkpres?slideindex=1&amp;slidetitle="/>
            </a:endParaRPr>
          </a:p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pres?slideindex=1&amp;slidetitle="/>
              </a:rPr>
              <a:t>融资</a:t>
            </a:r>
            <a:endParaRPr 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ardrop 71"/>
          <p:cNvSpPr/>
          <p:nvPr/>
        </p:nvSpPr>
        <p:spPr>
          <a:xfrm>
            <a:off x="3016614" y="796466"/>
            <a:ext cx="680777" cy="68077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pres?slideindex=1&amp;slidetitle="/>
              </a:rPr>
              <a:t>保单贷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ardrop 72"/>
          <p:cNvSpPr/>
          <p:nvPr/>
        </p:nvSpPr>
        <p:spPr>
          <a:xfrm flipH="1">
            <a:off x="6018851" y="1503167"/>
            <a:ext cx="732270" cy="73226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pres?slideindex=1&amp;slidetitle="/>
              </a:rPr>
              <a:t>TA&amp;</a:t>
            </a:r>
          </a:p>
          <a:p>
            <a:pPr algn="ctr"/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pres?slideindex=1&amp;slidetitle="/>
              </a:rPr>
              <a:t>备货融资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ardrop 73"/>
          <p:cNvSpPr/>
          <p:nvPr/>
        </p:nvSpPr>
        <p:spPr>
          <a:xfrm>
            <a:off x="2986816" y="2075618"/>
            <a:ext cx="472211" cy="47220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pres?slideindex=1&amp;slidetitle="/>
              </a:rPr>
              <a:t>结算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6" action="ppaction://hlinkpres?slideindex=1&amp;slidetitle="/>
            </a:endParaRPr>
          </a:p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pres?slideindex=1&amp;slidetitle="/>
              </a:rPr>
              <a:t>宝</a:t>
            </a:r>
            <a:endParaRPr 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ardrop 74"/>
          <p:cNvSpPr/>
          <p:nvPr/>
        </p:nvSpPr>
        <p:spPr>
          <a:xfrm flipH="1">
            <a:off x="5702281" y="2075618"/>
            <a:ext cx="472211" cy="47220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r>
              <a:rPr lang="en-US" altLang="zh-CN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pres?slideindex=1&amp;slidetitle="/>
              </a:rPr>
              <a:t>ECL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8869" y="4193731"/>
            <a:ext cx="461665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200" b="1" dirty="0">
                <a:solidFill>
                  <a:srgbClr val="F46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endParaRPr lang="en-US" sz="1200" b="1" dirty="0">
              <a:solidFill>
                <a:srgbClr val="F4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3752" y="3065795"/>
            <a:ext cx="76944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大数据沉淀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ardrop 75"/>
          <p:cNvSpPr/>
          <p:nvPr/>
        </p:nvSpPr>
        <p:spPr>
          <a:xfrm>
            <a:off x="4168749" y="2427734"/>
            <a:ext cx="806502" cy="806498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企业贸易融资</a:t>
            </a:r>
            <a:endParaRPr lang="en-US" sz="15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7394710" y="4081141"/>
            <a:ext cx="414602" cy="4146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46100"/>
          </a:solidFill>
          <a:ln w="9525">
            <a:noFill/>
            <a:round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140"/>
          <p:cNvSpPr>
            <a:spLocks noEditPoints="1"/>
          </p:cNvSpPr>
          <p:nvPr/>
        </p:nvSpPr>
        <p:spPr bwMode="auto">
          <a:xfrm>
            <a:off x="1453240" y="980542"/>
            <a:ext cx="839907" cy="566558"/>
          </a:xfrm>
          <a:custGeom>
            <a:avLst/>
            <a:gdLst>
              <a:gd name="T0" fmla="*/ 151 w 191"/>
              <a:gd name="T1" fmla="*/ 142 h 142"/>
              <a:gd name="T2" fmla="*/ 47 w 191"/>
              <a:gd name="T3" fmla="*/ 142 h 142"/>
              <a:gd name="T4" fmla="*/ 0 w 191"/>
              <a:gd name="T5" fmla="*/ 95 h 142"/>
              <a:gd name="T6" fmla="*/ 25 w 191"/>
              <a:gd name="T7" fmla="*/ 54 h 142"/>
              <a:gd name="T8" fmla="*/ 25 w 191"/>
              <a:gd name="T9" fmla="*/ 53 h 142"/>
              <a:gd name="T10" fmla="*/ 78 w 191"/>
              <a:gd name="T11" fmla="*/ 0 h 142"/>
              <a:gd name="T12" fmla="*/ 124 w 191"/>
              <a:gd name="T13" fmla="*/ 28 h 142"/>
              <a:gd name="T14" fmla="*/ 139 w 191"/>
              <a:gd name="T15" fmla="*/ 24 h 142"/>
              <a:gd name="T16" fmla="*/ 167 w 191"/>
              <a:gd name="T17" fmla="*/ 53 h 142"/>
              <a:gd name="T18" fmla="*/ 165 w 191"/>
              <a:gd name="T19" fmla="*/ 63 h 142"/>
              <a:gd name="T20" fmla="*/ 191 w 191"/>
              <a:gd name="T21" fmla="*/ 101 h 142"/>
              <a:gd name="T22" fmla="*/ 151 w 191"/>
              <a:gd name="T23" fmla="*/ 142 h 142"/>
              <a:gd name="T24" fmla="*/ 78 w 191"/>
              <a:gd name="T25" fmla="*/ 8 h 142"/>
              <a:gd name="T26" fmla="*/ 33 w 191"/>
              <a:gd name="T27" fmla="*/ 53 h 142"/>
              <a:gd name="T28" fmla="*/ 33 w 191"/>
              <a:gd name="T29" fmla="*/ 56 h 142"/>
              <a:gd name="T30" fmla="*/ 33 w 191"/>
              <a:gd name="T31" fmla="*/ 59 h 142"/>
              <a:gd name="T32" fmla="*/ 31 w 191"/>
              <a:gd name="T33" fmla="*/ 60 h 142"/>
              <a:gd name="T34" fmla="*/ 8 w 191"/>
              <a:gd name="T35" fmla="*/ 95 h 142"/>
              <a:gd name="T36" fmla="*/ 47 w 191"/>
              <a:gd name="T37" fmla="*/ 134 h 142"/>
              <a:gd name="T38" fmla="*/ 151 w 191"/>
              <a:gd name="T39" fmla="*/ 134 h 142"/>
              <a:gd name="T40" fmla="*/ 183 w 191"/>
              <a:gd name="T41" fmla="*/ 101 h 142"/>
              <a:gd name="T42" fmla="*/ 158 w 191"/>
              <a:gd name="T43" fmla="*/ 70 h 142"/>
              <a:gd name="T44" fmla="*/ 153 w 191"/>
              <a:gd name="T45" fmla="*/ 68 h 142"/>
              <a:gd name="T46" fmla="*/ 156 w 191"/>
              <a:gd name="T47" fmla="*/ 64 h 142"/>
              <a:gd name="T48" fmla="*/ 159 w 191"/>
              <a:gd name="T49" fmla="*/ 53 h 142"/>
              <a:gd name="T50" fmla="*/ 139 w 191"/>
              <a:gd name="T51" fmla="*/ 32 h 142"/>
              <a:gd name="T52" fmla="*/ 125 w 191"/>
              <a:gd name="T53" fmla="*/ 37 h 142"/>
              <a:gd name="T54" fmla="*/ 121 w 191"/>
              <a:gd name="T55" fmla="*/ 41 h 142"/>
              <a:gd name="T56" fmla="*/ 119 w 191"/>
              <a:gd name="T57" fmla="*/ 36 h 142"/>
              <a:gd name="T58" fmla="*/ 78 w 191"/>
              <a:gd name="T59" fmla="*/ 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1" h="142">
                <a:moveTo>
                  <a:pt x="151" y="142"/>
                </a:moveTo>
                <a:cubicBezTo>
                  <a:pt x="47" y="142"/>
                  <a:pt x="47" y="142"/>
                  <a:pt x="47" y="142"/>
                </a:cubicBezTo>
                <a:cubicBezTo>
                  <a:pt x="21" y="142"/>
                  <a:pt x="0" y="121"/>
                  <a:pt x="0" y="95"/>
                </a:cubicBezTo>
                <a:cubicBezTo>
                  <a:pt x="0" y="78"/>
                  <a:pt x="10" y="62"/>
                  <a:pt x="25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24"/>
                  <a:pt x="49" y="0"/>
                  <a:pt x="78" y="0"/>
                </a:cubicBezTo>
                <a:cubicBezTo>
                  <a:pt x="97" y="0"/>
                  <a:pt x="115" y="11"/>
                  <a:pt x="124" y="28"/>
                </a:cubicBezTo>
                <a:cubicBezTo>
                  <a:pt x="129" y="26"/>
                  <a:pt x="134" y="24"/>
                  <a:pt x="139" y="24"/>
                </a:cubicBezTo>
                <a:cubicBezTo>
                  <a:pt x="154" y="24"/>
                  <a:pt x="167" y="37"/>
                  <a:pt x="167" y="53"/>
                </a:cubicBezTo>
                <a:cubicBezTo>
                  <a:pt x="167" y="56"/>
                  <a:pt x="166" y="60"/>
                  <a:pt x="165" y="63"/>
                </a:cubicBezTo>
                <a:cubicBezTo>
                  <a:pt x="181" y="69"/>
                  <a:pt x="191" y="84"/>
                  <a:pt x="191" y="101"/>
                </a:cubicBezTo>
                <a:cubicBezTo>
                  <a:pt x="191" y="124"/>
                  <a:pt x="173" y="142"/>
                  <a:pt x="151" y="142"/>
                </a:cubicBezTo>
                <a:close/>
                <a:moveTo>
                  <a:pt x="78" y="8"/>
                </a:moveTo>
                <a:cubicBezTo>
                  <a:pt x="53" y="8"/>
                  <a:pt x="33" y="28"/>
                  <a:pt x="33" y="53"/>
                </a:cubicBezTo>
                <a:cubicBezTo>
                  <a:pt x="33" y="54"/>
                  <a:pt x="33" y="55"/>
                  <a:pt x="33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17" y="67"/>
                  <a:pt x="8" y="80"/>
                  <a:pt x="8" y="95"/>
                </a:cubicBezTo>
                <a:cubicBezTo>
                  <a:pt x="8" y="117"/>
                  <a:pt x="26" y="134"/>
                  <a:pt x="47" y="134"/>
                </a:cubicBezTo>
                <a:cubicBezTo>
                  <a:pt x="151" y="134"/>
                  <a:pt x="151" y="134"/>
                  <a:pt x="151" y="134"/>
                </a:cubicBezTo>
                <a:cubicBezTo>
                  <a:pt x="169" y="134"/>
                  <a:pt x="183" y="119"/>
                  <a:pt x="183" y="101"/>
                </a:cubicBezTo>
                <a:cubicBezTo>
                  <a:pt x="183" y="86"/>
                  <a:pt x="173" y="73"/>
                  <a:pt x="158" y="70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158" y="60"/>
                  <a:pt x="159" y="57"/>
                  <a:pt x="159" y="53"/>
                </a:cubicBezTo>
                <a:cubicBezTo>
                  <a:pt x="159" y="41"/>
                  <a:pt x="150" y="32"/>
                  <a:pt x="139" y="32"/>
                </a:cubicBezTo>
                <a:cubicBezTo>
                  <a:pt x="134" y="32"/>
                  <a:pt x="129" y="34"/>
                  <a:pt x="125" y="37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2" y="19"/>
                  <a:pt x="96" y="8"/>
                  <a:pt x="78" y="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xtLst/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3791"/>
          <p:cNvSpPr>
            <a:spLocks noEditPoints="1"/>
          </p:cNvSpPr>
          <p:nvPr/>
        </p:nvSpPr>
        <p:spPr bwMode="auto">
          <a:xfrm>
            <a:off x="1611652" y="1702211"/>
            <a:ext cx="154781" cy="228600"/>
          </a:xfrm>
          <a:custGeom>
            <a:avLst/>
            <a:gdLst>
              <a:gd name="T0" fmla="*/ 27 w 55"/>
              <a:gd name="T1" fmla="*/ 0 h 81"/>
              <a:gd name="T2" fmla="*/ 0 w 55"/>
              <a:gd name="T3" fmla="*/ 54 h 81"/>
              <a:gd name="T4" fmla="*/ 27 w 55"/>
              <a:gd name="T5" fmla="*/ 81 h 81"/>
              <a:gd name="T6" fmla="*/ 54 w 55"/>
              <a:gd name="T7" fmla="*/ 54 h 81"/>
              <a:gd name="T8" fmla="*/ 27 w 55"/>
              <a:gd name="T9" fmla="*/ 0 h 81"/>
              <a:gd name="T10" fmla="*/ 39 w 55"/>
              <a:gd name="T11" fmla="*/ 63 h 81"/>
              <a:gd name="T12" fmla="*/ 45 w 55"/>
              <a:gd name="T13" fmla="*/ 39 h 81"/>
              <a:gd name="T14" fmla="*/ 45 w 55"/>
              <a:gd name="T15" fmla="*/ 68 h 81"/>
              <a:gd name="T16" fmla="*/ 39 w 55"/>
              <a:gd name="T17" fmla="*/ 6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81">
                <a:moveTo>
                  <a:pt x="27" y="0"/>
                </a:moveTo>
                <a:cubicBezTo>
                  <a:pt x="27" y="0"/>
                  <a:pt x="0" y="39"/>
                  <a:pt x="0" y="54"/>
                </a:cubicBezTo>
                <a:cubicBezTo>
                  <a:pt x="0" y="69"/>
                  <a:pt x="12" y="81"/>
                  <a:pt x="27" y="81"/>
                </a:cubicBezTo>
                <a:cubicBezTo>
                  <a:pt x="42" y="81"/>
                  <a:pt x="54" y="69"/>
                  <a:pt x="54" y="54"/>
                </a:cubicBezTo>
                <a:cubicBezTo>
                  <a:pt x="54" y="39"/>
                  <a:pt x="27" y="0"/>
                  <a:pt x="27" y="0"/>
                </a:cubicBezTo>
                <a:close/>
                <a:moveTo>
                  <a:pt x="39" y="63"/>
                </a:moveTo>
                <a:cubicBezTo>
                  <a:pt x="43" y="54"/>
                  <a:pt x="47" y="50"/>
                  <a:pt x="45" y="39"/>
                </a:cubicBezTo>
                <a:cubicBezTo>
                  <a:pt x="45" y="39"/>
                  <a:pt x="55" y="56"/>
                  <a:pt x="45" y="68"/>
                </a:cubicBezTo>
                <a:cubicBezTo>
                  <a:pt x="43" y="69"/>
                  <a:pt x="35" y="72"/>
                  <a:pt x="39" y="6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3791"/>
          <p:cNvSpPr>
            <a:spLocks noEditPoints="1"/>
          </p:cNvSpPr>
          <p:nvPr/>
        </p:nvSpPr>
        <p:spPr bwMode="auto">
          <a:xfrm>
            <a:off x="1968841" y="1702211"/>
            <a:ext cx="154781" cy="228600"/>
          </a:xfrm>
          <a:custGeom>
            <a:avLst/>
            <a:gdLst>
              <a:gd name="T0" fmla="*/ 27 w 55"/>
              <a:gd name="T1" fmla="*/ 0 h 81"/>
              <a:gd name="T2" fmla="*/ 0 w 55"/>
              <a:gd name="T3" fmla="*/ 54 h 81"/>
              <a:gd name="T4" fmla="*/ 27 w 55"/>
              <a:gd name="T5" fmla="*/ 81 h 81"/>
              <a:gd name="T6" fmla="*/ 54 w 55"/>
              <a:gd name="T7" fmla="*/ 54 h 81"/>
              <a:gd name="T8" fmla="*/ 27 w 55"/>
              <a:gd name="T9" fmla="*/ 0 h 81"/>
              <a:gd name="T10" fmla="*/ 39 w 55"/>
              <a:gd name="T11" fmla="*/ 63 h 81"/>
              <a:gd name="T12" fmla="*/ 45 w 55"/>
              <a:gd name="T13" fmla="*/ 39 h 81"/>
              <a:gd name="T14" fmla="*/ 45 w 55"/>
              <a:gd name="T15" fmla="*/ 68 h 81"/>
              <a:gd name="T16" fmla="*/ 39 w 55"/>
              <a:gd name="T17" fmla="*/ 6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81">
                <a:moveTo>
                  <a:pt x="27" y="0"/>
                </a:moveTo>
                <a:cubicBezTo>
                  <a:pt x="27" y="0"/>
                  <a:pt x="0" y="39"/>
                  <a:pt x="0" y="54"/>
                </a:cubicBezTo>
                <a:cubicBezTo>
                  <a:pt x="0" y="69"/>
                  <a:pt x="12" y="81"/>
                  <a:pt x="27" y="81"/>
                </a:cubicBezTo>
                <a:cubicBezTo>
                  <a:pt x="42" y="81"/>
                  <a:pt x="54" y="69"/>
                  <a:pt x="54" y="54"/>
                </a:cubicBezTo>
                <a:cubicBezTo>
                  <a:pt x="54" y="39"/>
                  <a:pt x="27" y="0"/>
                  <a:pt x="27" y="0"/>
                </a:cubicBezTo>
                <a:close/>
                <a:moveTo>
                  <a:pt x="39" y="63"/>
                </a:moveTo>
                <a:cubicBezTo>
                  <a:pt x="43" y="54"/>
                  <a:pt x="47" y="50"/>
                  <a:pt x="45" y="39"/>
                </a:cubicBezTo>
                <a:cubicBezTo>
                  <a:pt x="45" y="39"/>
                  <a:pt x="55" y="56"/>
                  <a:pt x="45" y="68"/>
                </a:cubicBezTo>
                <a:cubicBezTo>
                  <a:pt x="43" y="69"/>
                  <a:pt x="35" y="72"/>
                  <a:pt x="39" y="6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3791"/>
          <p:cNvSpPr>
            <a:spLocks noEditPoints="1"/>
          </p:cNvSpPr>
          <p:nvPr/>
        </p:nvSpPr>
        <p:spPr bwMode="auto">
          <a:xfrm>
            <a:off x="1801756" y="2028642"/>
            <a:ext cx="154781" cy="228600"/>
          </a:xfrm>
          <a:custGeom>
            <a:avLst/>
            <a:gdLst>
              <a:gd name="T0" fmla="*/ 27 w 55"/>
              <a:gd name="T1" fmla="*/ 0 h 81"/>
              <a:gd name="T2" fmla="*/ 0 w 55"/>
              <a:gd name="T3" fmla="*/ 54 h 81"/>
              <a:gd name="T4" fmla="*/ 27 w 55"/>
              <a:gd name="T5" fmla="*/ 81 h 81"/>
              <a:gd name="T6" fmla="*/ 54 w 55"/>
              <a:gd name="T7" fmla="*/ 54 h 81"/>
              <a:gd name="T8" fmla="*/ 27 w 55"/>
              <a:gd name="T9" fmla="*/ 0 h 81"/>
              <a:gd name="T10" fmla="*/ 39 w 55"/>
              <a:gd name="T11" fmla="*/ 63 h 81"/>
              <a:gd name="T12" fmla="*/ 45 w 55"/>
              <a:gd name="T13" fmla="*/ 39 h 81"/>
              <a:gd name="T14" fmla="*/ 45 w 55"/>
              <a:gd name="T15" fmla="*/ 68 h 81"/>
              <a:gd name="T16" fmla="*/ 39 w 55"/>
              <a:gd name="T17" fmla="*/ 63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81">
                <a:moveTo>
                  <a:pt x="27" y="0"/>
                </a:moveTo>
                <a:cubicBezTo>
                  <a:pt x="27" y="0"/>
                  <a:pt x="0" y="39"/>
                  <a:pt x="0" y="54"/>
                </a:cubicBezTo>
                <a:cubicBezTo>
                  <a:pt x="0" y="69"/>
                  <a:pt x="12" y="81"/>
                  <a:pt x="27" y="81"/>
                </a:cubicBezTo>
                <a:cubicBezTo>
                  <a:pt x="42" y="81"/>
                  <a:pt x="54" y="69"/>
                  <a:pt x="54" y="54"/>
                </a:cubicBezTo>
                <a:cubicBezTo>
                  <a:pt x="54" y="39"/>
                  <a:pt x="27" y="0"/>
                  <a:pt x="27" y="0"/>
                </a:cubicBezTo>
                <a:close/>
                <a:moveTo>
                  <a:pt x="39" y="63"/>
                </a:moveTo>
                <a:cubicBezTo>
                  <a:pt x="43" y="54"/>
                  <a:pt x="47" y="50"/>
                  <a:pt x="45" y="39"/>
                </a:cubicBezTo>
                <a:cubicBezTo>
                  <a:pt x="45" y="39"/>
                  <a:pt x="55" y="56"/>
                  <a:pt x="45" y="68"/>
                </a:cubicBezTo>
                <a:cubicBezTo>
                  <a:pt x="43" y="69"/>
                  <a:pt x="35" y="72"/>
                  <a:pt x="39" y="6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429492" y="1063593"/>
            <a:ext cx="950270" cy="950270"/>
            <a:chOff x="2386013" y="1243013"/>
            <a:chExt cx="4365625" cy="4365625"/>
          </a:xfrm>
          <a:solidFill>
            <a:schemeClr val="bg1">
              <a:lumMod val="50000"/>
            </a:schemeClr>
          </a:solidFill>
        </p:grpSpPr>
        <p:sp>
          <p:nvSpPr>
            <p:cNvPr id="61" name="Oval 3840"/>
            <p:cNvSpPr>
              <a:spLocks noChangeArrowheads="1"/>
            </p:cNvSpPr>
            <p:nvPr/>
          </p:nvSpPr>
          <p:spPr bwMode="auto">
            <a:xfrm>
              <a:off x="3109913" y="1966913"/>
              <a:ext cx="2917825" cy="2917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3841"/>
            <p:cNvSpPr>
              <a:spLocks/>
            </p:cNvSpPr>
            <p:nvPr/>
          </p:nvSpPr>
          <p:spPr bwMode="auto">
            <a:xfrm>
              <a:off x="4384676" y="1243013"/>
              <a:ext cx="366713" cy="550863"/>
            </a:xfrm>
            <a:custGeom>
              <a:avLst/>
              <a:gdLst>
                <a:gd name="T0" fmla="*/ 231 w 231"/>
                <a:gd name="T1" fmla="*/ 347 h 347"/>
                <a:gd name="T2" fmla="*/ 0 w 231"/>
                <a:gd name="T3" fmla="*/ 347 h 347"/>
                <a:gd name="T4" fmla="*/ 116 w 231"/>
                <a:gd name="T5" fmla="*/ 0 h 347"/>
                <a:gd name="T6" fmla="*/ 231 w 231"/>
                <a:gd name="T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347">
                  <a:moveTo>
                    <a:pt x="231" y="347"/>
                  </a:moveTo>
                  <a:lnTo>
                    <a:pt x="0" y="347"/>
                  </a:lnTo>
                  <a:lnTo>
                    <a:pt x="116" y="0"/>
                  </a:lnTo>
                  <a:lnTo>
                    <a:pt x="231" y="3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3842"/>
            <p:cNvSpPr>
              <a:spLocks/>
            </p:cNvSpPr>
            <p:nvPr/>
          </p:nvSpPr>
          <p:spPr bwMode="auto">
            <a:xfrm>
              <a:off x="3889376" y="1347788"/>
              <a:ext cx="349250" cy="581025"/>
            </a:xfrm>
            <a:custGeom>
              <a:avLst/>
              <a:gdLst>
                <a:gd name="T0" fmla="*/ 220 w 220"/>
                <a:gd name="T1" fmla="*/ 295 h 366"/>
                <a:gd name="T2" fmla="*/ 0 w 220"/>
                <a:gd name="T3" fmla="*/ 366 h 366"/>
                <a:gd name="T4" fmla="*/ 5 w 220"/>
                <a:gd name="T5" fmla="*/ 0 h 366"/>
                <a:gd name="T6" fmla="*/ 220 w 220"/>
                <a:gd name="T7" fmla="*/ 29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66">
                  <a:moveTo>
                    <a:pt x="220" y="295"/>
                  </a:moveTo>
                  <a:lnTo>
                    <a:pt x="0" y="366"/>
                  </a:lnTo>
                  <a:lnTo>
                    <a:pt x="5" y="0"/>
                  </a:lnTo>
                  <a:lnTo>
                    <a:pt x="22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3843"/>
            <p:cNvSpPr>
              <a:spLocks/>
            </p:cNvSpPr>
            <p:nvPr/>
          </p:nvSpPr>
          <p:spPr bwMode="auto">
            <a:xfrm>
              <a:off x="3286126" y="1658938"/>
              <a:ext cx="471488" cy="550863"/>
            </a:xfrm>
            <a:custGeom>
              <a:avLst/>
              <a:gdLst>
                <a:gd name="T0" fmla="*/ 297 w 297"/>
                <a:gd name="T1" fmla="*/ 212 h 347"/>
                <a:gd name="T2" fmla="*/ 111 w 297"/>
                <a:gd name="T3" fmla="*/ 347 h 347"/>
                <a:gd name="T4" fmla="*/ 0 w 297"/>
                <a:gd name="T5" fmla="*/ 0 h 347"/>
                <a:gd name="T6" fmla="*/ 297 w 297"/>
                <a:gd name="T7" fmla="*/ 21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347">
                  <a:moveTo>
                    <a:pt x="297" y="212"/>
                  </a:moveTo>
                  <a:lnTo>
                    <a:pt x="111" y="347"/>
                  </a:lnTo>
                  <a:lnTo>
                    <a:pt x="0" y="0"/>
                  </a:lnTo>
                  <a:lnTo>
                    <a:pt x="297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3844"/>
            <p:cNvSpPr>
              <a:spLocks/>
            </p:cNvSpPr>
            <p:nvPr/>
          </p:nvSpPr>
          <p:spPr bwMode="auto">
            <a:xfrm>
              <a:off x="2801938" y="2138363"/>
              <a:ext cx="554038" cy="473075"/>
            </a:xfrm>
            <a:custGeom>
              <a:avLst/>
              <a:gdLst>
                <a:gd name="T0" fmla="*/ 349 w 349"/>
                <a:gd name="T1" fmla="*/ 111 h 298"/>
                <a:gd name="T2" fmla="*/ 212 w 349"/>
                <a:gd name="T3" fmla="*/ 298 h 298"/>
                <a:gd name="T4" fmla="*/ 0 w 349"/>
                <a:gd name="T5" fmla="*/ 0 h 298"/>
                <a:gd name="T6" fmla="*/ 349 w 349"/>
                <a:gd name="T7" fmla="*/ 11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298">
                  <a:moveTo>
                    <a:pt x="349" y="111"/>
                  </a:moveTo>
                  <a:lnTo>
                    <a:pt x="212" y="298"/>
                  </a:lnTo>
                  <a:lnTo>
                    <a:pt x="0" y="0"/>
                  </a:lnTo>
                  <a:lnTo>
                    <a:pt x="34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3845"/>
            <p:cNvSpPr>
              <a:spLocks/>
            </p:cNvSpPr>
            <p:nvPr/>
          </p:nvSpPr>
          <p:spPr bwMode="auto">
            <a:xfrm>
              <a:off x="2490788" y="2743201"/>
              <a:ext cx="581025" cy="347663"/>
            </a:xfrm>
            <a:custGeom>
              <a:avLst/>
              <a:gdLst>
                <a:gd name="T0" fmla="*/ 366 w 366"/>
                <a:gd name="T1" fmla="*/ 0 h 219"/>
                <a:gd name="T2" fmla="*/ 295 w 366"/>
                <a:gd name="T3" fmla="*/ 219 h 219"/>
                <a:gd name="T4" fmla="*/ 0 w 366"/>
                <a:gd name="T5" fmla="*/ 4 h 219"/>
                <a:gd name="T6" fmla="*/ 366 w 366"/>
                <a:gd name="T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" h="219">
                  <a:moveTo>
                    <a:pt x="366" y="0"/>
                  </a:moveTo>
                  <a:lnTo>
                    <a:pt x="295" y="219"/>
                  </a:lnTo>
                  <a:lnTo>
                    <a:pt x="0" y="4"/>
                  </a:lnTo>
                  <a:lnTo>
                    <a:pt x="3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3846"/>
            <p:cNvSpPr>
              <a:spLocks/>
            </p:cNvSpPr>
            <p:nvPr/>
          </p:nvSpPr>
          <p:spPr bwMode="auto">
            <a:xfrm>
              <a:off x="2386013" y="3236913"/>
              <a:ext cx="550863" cy="368300"/>
            </a:xfrm>
            <a:custGeom>
              <a:avLst/>
              <a:gdLst>
                <a:gd name="T0" fmla="*/ 347 w 347"/>
                <a:gd name="T1" fmla="*/ 0 h 232"/>
                <a:gd name="T2" fmla="*/ 347 w 347"/>
                <a:gd name="T3" fmla="*/ 232 h 232"/>
                <a:gd name="T4" fmla="*/ 0 w 347"/>
                <a:gd name="T5" fmla="*/ 116 h 232"/>
                <a:gd name="T6" fmla="*/ 347 w 347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232">
                  <a:moveTo>
                    <a:pt x="347" y="0"/>
                  </a:moveTo>
                  <a:lnTo>
                    <a:pt x="347" y="232"/>
                  </a:lnTo>
                  <a:lnTo>
                    <a:pt x="0" y="116"/>
                  </a:lnTo>
                  <a:lnTo>
                    <a:pt x="3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3847"/>
            <p:cNvSpPr>
              <a:spLocks/>
            </p:cNvSpPr>
            <p:nvPr/>
          </p:nvSpPr>
          <p:spPr bwMode="auto">
            <a:xfrm>
              <a:off x="2490788" y="3751263"/>
              <a:ext cx="581025" cy="349250"/>
            </a:xfrm>
            <a:custGeom>
              <a:avLst/>
              <a:gdLst>
                <a:gd name="T0" fmla="*/ 295 w 366"/>
                <a:gd name="T1" fmla="*/ 0 h 220"/>
                <a:gd name="T2" fmla="*/ 366 w 366"/>
                <a:gd name="T3" fmla="*/ 220 h 220"/>
                <a:gd name="T4" fmla="*/ 0 w 366"/>
                <a:gd name="T5" fmla="*/ 218 h 220"/>
                <a:gd name="T6" fmla="*/ 295 w 366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" h="220">
                  <a:moveTo>
                    <a:pt x="295" y="0"/>
                  </a:moveTo>
                  <a:lnTo>
                    <a:pt x="366" y="220"/>
                  </a:lnTo>
                  <a:lnTo>
                    <a:pt x="0" y="218"/>
                  </a:lnTo>
                  <a:lnTo>
                    <a:pt x="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3848"/>
            <p:cNvSpPr>
              <a:spLocks/>
            </p:cNvSpPr>
            <p:nvPr/>
          </p:nvSpPr>
          <p:spPr bwMode="auto">
            <a:xfrm>
              <a:off x="2801938" y="4235451"/>
              <a:ext cx="550863" cy="473075"/>
            </a:xfrm>
            <a:custGeom>
              <a:avLst/>
              <a:gdLst>
                <a:gd name="T0" fmla="*/ 212 w 347"/>
                <a:gd name="T1" fmla="*/ 0 h 298"/>
                <a:gd name="T2" fmla="*/ 347 w 347"/>
                <a:gd name="T3" fmla="*/ 187 h 298"/>
                <a:gd name="T4" fmla="*/ 0 w 347"/>
                <a:gd name="T5" fmla="*/ 298 h 298"/>
                <a:gd name="T6" fmla="*/ 212 w 34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298">
                  <a:moveTo>
                    <a:pt x="212" y="0"/>
                  </a:moveTo>
                  <a:lnTo>
                    <a:pt x="347" y="187"/>
                  </a:lnTo>
                  <a:lnTo>
                    <a:pt x="0" y="298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3849"/>
            <p:cNvSpPr>
              <a:spLocks/>
            </p:cNvSpPr>
            <p:nvPr/>
          </p:nvSpPr>
          <p:spPr bwMode="auto">
            <a:xfrm>
              <a:off x="3281363" y="4637088"/>
              <a:ext cx="473075" cy="550863"/>
            </a:xfrm>
            <a:custGeom>
              <a:avLst/>
              <a:gdLst>
                <a:gd name="T0" fmla="*/ 111 w 298"/>
                <a:gd name="T1" fmla="*/ 0 h 347"/>
                <a:gd name="T2" fmla="*/ 298 w 298"/>
                <a:gd name="T3" fmla="*/ 137 h 347"/>
                <a:gd name="T4" fmla="*/ 0 w 298"/>
                <a:gd name="T5" fmla="*/ 347 h 347"/>
                <a:gd name="T6" fmla="*/ 111 w 298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347">
                  <a:moveTo>
                    <a:pt x="111" y="0"/>
                  </a:moveTo>
                  <a:lnTo>
                    <a:pt x="298" y="137"/>
                  </a:lnTo>
                  <a:lnTo>
                    <a:pt x="0" y="347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3850"/>
            <p:cNvSpPr>
              <a:spLocks/>
            </p:cNvSpPr>
            <p:nvPr/>
          </p:nvSpPr>
          <p:spPr bwMode="auto">
            <a:xfrm>
              <a:off x="3886201" y="4921251"/>
              <a:ext cx="347663" cy="577850"/>
            </a:xfrm>
            <a:custGeom>
              <a:avLst/>
              <a:gdLst>
                <a:gd name="T0" fmla="*/ 0 w 219"/>
                <a:gd name="T1" fmla="*/ 0 h 364"/>
                <a:gd name="T2" fmla="*/ 219 w 219"/>
                <a:gd name="T3" fmla="*/ 71 h 364"/>
                <a:gd name="T4" fmla="*/ 2 w 219"/>
                <a:gd name="T5" fmla="*/ 364 h 364"/>
                <a:gd name="T6" fmla="*/ 0 w 219"/>
                <a:gd name="T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364">
                  <a:moveTo>
                    <a:pt x="0" y="0"/>
                  </a:moveTo>
                  <a:lnTo>
                    <a:pt x="219" y="71"/>
                  </a:lnTo>
                  <a:lnTo>
                    <a:pt x="2" y="3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3851"/>
            <p:cNvSpPr>
              <a:spLocks/>
            </p:cNvSpPr>
            <p:nvPr/>
          </p:nvSpPr>
          <p:spPr bwMode="auto">
            <a:xfrm>
              <a:off x="4379913" y="5056188"/>
              <a:ext cx="368300" cy="552450"/>
            </a:xfrm>
            <a:custGeom>
              <a:avLst/>
              <a:gdLst>
                <a:gd name="T0" fmla="*/ 0 w 232"/>
                <a:gd name="T1" fmla="*/ 0 h 348"/>
                <a:gd name="T2" fmla="*/ 232 w 232"/>
                <a:gd name="T3" fmla="*/ 0 h 348"/>
                <a:gd name="T4" fmla="*/ 116 w 232"/>
                <a:gd name="T5" fmla="*/ 348 h 348"/>
                <a:gd name="T6" fmla="*/ 0 w 232"/>
                <a:gd name="T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348">
                  <a:moveTo>
                    <a:pt x="0" y="0"/>
                  </a:moveTo>
                  <a:lnTo>
                    <a:pt x="232" y="0"/>
                  </a:lnTo>
                  <a:lnTo>
                    <a:pt x="116" y="3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3852"/>
            <p:cNvSpPr>
              <a:spLocks/>
            </p:cNvSpPr>
            <p:nvPr/>
          </p:nvSpPr>
          <p:spPr bwMode="auto">
            <a:xfrm>
              <a:off x="4894263" y="4921251"/>
              <a:ext cx="349250" cy="581025"/>
            </a:xfrm>
            <a:custGeom>
              <a:avLst/>
              <a:gdLst>
                <a:gd name="T0" fmla="*/ 0 w 220"/>
                <a:gd name="T1" fmla="*/ 71 h 366"/>
                <a:gd name="T2" fmla="*/ 220 w 220"/>
                <a:gd name="T3" fmla="*/ 0 h 366"/>
                <a:gd name="T4" fmla="*/ 217 w 220"/>
                <a:gd name="T5" fmla="*/ 366 h 366"/>
                <a:gd name="T6" fmla="*/ 0 w 220"/>
                <a:gd name="T7" fmla="*/ 71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66">
                  <a:moveTo>
                    <a:pt x="0" y="71"/>
                  </a:moveTo>
                  <a:lnTo>
                    <a:pt x="220" y="0"/>
                  </a:lnTo>
                  <a:lnTo>
                    <a:pt x="217" y="366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3853"/>
            <p:cNvSpPr>
              <a:spLocks/>
            </p:cNvSpPr>
            <p:nvPr/>
          </p:nvSpPr>
          <p:spPr bwMode="auto">
            <a:xfrm>
              <a:off x="5378451" y="4640263"/>
              <a:ext cx="468313" cy="550863"/>
            </a:xfrm>
            <a:custGeom>
              <a:avLst/>
              <a:gdLst>
                <a:gd name="T0" fmla="*/ 0 w 295"/>
                <a:gd name="T1" fmla="*/ 135 h 347"/>
                <a:gd name="T2" fmla="*/ 187 w 295"/>
                <a:gd name="T3" fmla="*/ 0 h 347"/>
                <a:gd name="T4" fmla="*/ 295 w 295"/>
                <a:gd name="T5" fmla="*/ 347 h 347"/>
                <a:gd name="T6" fmla="*/ 0 w 295"/>
                <a:gd name="T7" fmla="*/ 13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347">
                  <a:moveTo>
                    <a:pt x="0" y="135"/>
                  </a:moveTo>
                  <a:lnTo>
                    <a:pt x="187" y="0"/>
                  </a:lnTo>
                  <a:lnTo>
                    <a:pt x="295" y="34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3854"/>
            <p:cNvSpPr>
              <a:spLocks/>
            </p:cNvSpPr>
            <p:nvPr/>
          </p:nvSpPr>
          <p:spPr bwMode="auto">
            <a:xfrm>
              <a:off x="5780088" y="4238626"/>
              <a:ext cx="550863" cy="473075"/>
            </a:xfrm>
            <a:custGeom>
              <a:avLst/>
              <a:gdLst>
                <a:gd name="T0" fmla="*/ 0 w 347"/>
                <a:gd name="T1" fmla="*/ 187 h 298"/>
                <a:gd name="T2" fmla="*/ 134 w 347"/>
                <a:gd name="T3" fmla="*/ 0 h 298"/>
                <a:gd name="T4" fmla="*/ 347 w 347"/>
                <a:gd name="T5" fmla="*/ 298 h 298"/>
                <a:gd name="T6" fmla="*/ 0 w 347"/>
                <a:gd name="T7" fmla="*/ 18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298">
                  <a:moveTo>
                    <a:pt x="0" y="187"/>
                  </a:moveTo>
                  <a:lnTo>
                    <a:pt x="134" y="0"/>
                  </a:lnTo>
                  <a:lnTo>
                    <a:pt x="347" y="298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3855"/>
            <p:cNvSpPr>
              <a:spLocks/>
            </p:cNvSpPr>
            <p:nvPr/>
          </p:nvSpPr>
          <p:spPr bwMode="auto">
            <a:xfrm>
              <a:off x="6061076" y="3759201"/>
              <a:ext cx="581025" cy="349250"/>
            </a:xfrm>
            <a:custGeom>
              <a:avLst/>
              <a:gdLst>
                <a:gd name="T0" fmla="*/ 0 w 366"/>
                <a:gd name="T1" fmla="*/ 220 h 220"/>
                <a:gd name="T2" fmla="*/ 73 w 366"/>
                <a:gd name="T3" fmla="*/ 0 h 220"/>
                <a:gd name="T4" fmla="*/ 366 w 366"/>
                <a:gd name="T5" fmla="*/ 215 h 220"/>
                <a:gd name="T6" fmla="*/ 0 w 366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" h="220">
                  <a:moveTo>
                    <a:pt x="0" y="220"/>
                  </a:moveTo>
                  <a:lnTo>
                    <a:pt x="73" y="0"/>
                  </a:lnTo>
                  <a:lnTo>
                    <a:pt x="366" y="215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3856"/>
            <p:cNvSpPr>
              <a:spLocks/>
            </p:cNvSpPr>
            <p:nvPr/>
          </p:nvSpPr>
          <p:spPr bwMode="auto">
            <a:xfrm>
              <a:off x="6199188" y="3244851"/>
              <a:ext cx="552450" cy="368300"/>
            </a:xfrm>
            <a:custGeom>
              <a:avLst/>
              <a:gdLst>
                <a:gd name="T0" fmla="*/ 0 w 348"/>
                <a:gd name="T1" fmla="*/ 232 h 232"/>
                <a:gd name="T2" fmla="*/ 0 w 348"/>
                <a:gd name="T3" fmla="*/ 0 h 232"/>
                <a:gd name="T4" fmla="*/ 348 w 348"/>
                <a:gd name="T5" fmla="*/ 116 h 232"/>
                <a:gd name="T6" fmla="*/ 0 w 348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232">
                  <a:moveTo>
                    <a:pt x="0" y="232"/>
                  </a:moveTo>
                  <a:lnTo>
                    <a:pt x="0" y="0"/>
                  </a:lnTo>
                  <a:lnTo>
                    <a:pt x="348" y="116"/>
                  </a:lnTo>
                  <a:lnTo>
                    <a:pt x="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3857"/>
            <p:cNvSpPr>
              <a:spLocks/>
            </p:cNvSpPr>
            <p:nvPr/>
          </p:nvSpPr>
          <p:spPr bwMode="auto">
            <a:xfrm>
              <a:off x="6064251" y="2749551"/>
              <a:ext cx="581025" cy="349250"/>
            </a:xfrm>
            <a:custGeom>
              <a:avLst/>
              <a:gdLst>
                <a:gd name="T0" fmla="*/ 71 w 366"/>
                <a:gd name="T1" fmla="*/ 220 h 220"/>
                <a:gd name="T2" fmla="*/ 0 w 366"/>
                <a:gd name="T3" fmla="*/ 0 h 220"/>
                <a:gd name="T4" fmla="*/ 366 w 366"/>
                <a:gd name="T5" fmla="*/ 3 h 220"/>
                <a:gd name="T6" fmla="*/ 71 w 366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" h="220">
                  <a:moveTo>
                    <a:pt x="71" y="220"/>
                  </a:moveTo>
                  <a:lnTo>
                    <a:pt x="0" y="0"/>
                  </a:lnTo>
                  <a:lnTo>
                    <a:pt x="366" y="3"/>
                  </a:lnTo>
                  <a:lnTo>
                    <a:pt x="71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3858"/>
            <p:cNvSpPr>
              <a:spLocks/>
            </p:cNvSpPr>
            <p:nvPr/>
          </p:nvSpPr>
          <p:spPr bwMode="auto">
            <a:xfrm>
              <a:off x="5783263" y="2143126"/>
              <a:ext cx="550863" cy="471488"/>
            </a:xfrm>
            <a:custGeom>
              <a:avLst/>
              <a:gdLst>
                <a:gd name="T0" fmla="*/ 135 w 347"/>
                <a:gd name="T1" fmla="*/ 297 h 297"/>
                <a:gd name="T2" fmla="*/ 0 w 347"/>
                <a:gd name="T3" fmla="*/ 111 h 297"/>
                <a:gd name="T4" fmla="*/ 347 w 347"/>
                <a:gd name="T5" fmla="*/ 0 h 297"/>
                <a:gd name="T6" fmla="*/ 135 w 347"/>
                <a:gd name="T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297">
                  <a:moveTo>
                    <a:pt x="135" y="297"/>
                  </a:moveTo>
                  <a:lnTo>
                    <a:pt x="0" y="111"/>
                  </a:lnTo>
                  <a:lnTo>
                    <a:pt x="347" y="0"/>
                  </a:lnTo>
                  <a:lnTo>
                    <a:pt x="135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3859"/>
            <p:cNvSpPr>
              <a:spLocks/>
            </p:cNvSpPr>
            <p:nvPr/>
          </p:nvSpPr>
          <p:spPr bwMode="auto">
            <a:xfrm>
              <a:off x="5381626" y="1662113"/>
              <a:ext cx="469900" cy="552450"/>
            </a:xfrm>
            <a:custGeom>
              <a:avLst/>
              <a:gdLst>
                <a:gd name="T0" fmla="*/ 187 w 296"/>
                <a:gd name="T1" fmla="*/ 348 h 348"/>
                <a:gd name="T2" fmla="*/ 0 w 296"/>
                <a:gd name="T3" fmla="*/ 210 h 348"/>
                <a:gd name="T4" fmla="*/ 296 w 296"/>
                <a:gd name="T5" fmla="*/ 0 h 348"/>
                <a:gd name="T6" fmla="*/ 187 w 296"/>
                <a:gd name="T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348">
                  <a:moveTo>
                    <a:pt x="187" y="348"/>
                  </a:moveTo>
                  <a:lnTo>
                    <a:pt x="0" y="210"/>
                  </a:lnTo>
                  <a:lnTo>
                    <a:pt x="296" y="0"/>
                  </a:lnTo>
                  <a:lnTo>
                    <a:pt x="187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3860"/>
            <p:cNvSpPr>
              <a:spLocks/>
            </p:cNvSpPr>
            <p:nvPr/>
          </p:nvSpPr>
          <p:spPr bwMode="auto">
            <a:xfrm>
              <a:off x="4897438" y="1350963"/>
              <a:ext cx="349250" cy="577850"/>
            </a:xfrm>
            <a:custGeom>
              <a:avLst/>
              <a:gdLst>
                <a:gd name="T0" fmla="*/ 220 w 220"/>
                <a:gd name="T1" fmla="*/ 364 h 364"/>
                <a:gd name="T2" fmla="*/ 0 w 220"/>
                <a:gd name="T3" fmla="*/ 293 h 364"/>
                <a:gd name="T4" fmla="*/ 218 w 220"/>
                <a:gd name="T5" fmla="*/ 0 h 364"/>
                <a:gd name="T6" fmla="*/ 220 w 220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64">
                  <a:moveTo>
                    <a:pt x="220" y="364"/>
                  </a:moveTo>
                  <a:lnTo>
                    <a:pt x="0" y="293"/>
                  </a:lnTo>
                  <a:lnTo>
                    <a:pt x="218" y="0"/>
                  </a:lnTo>
                  <a:lnTo>
                    <a:pt x="220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09773" y="1274035"/>
            <a:ext cx="714298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税局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>
              <a:buFont typeface="Wingdings" panose="05000000000000000000" pitchFamily="2" charset="2"/>
              <a:buChar char="u"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</a:p>
        </p:txBody>
      </p:sp>
      <p:sp>
        <p:nvSpPr>
          <p:cNvPr id="85" name="剪去单角的矩形 84"/>
          <p:cNvSpPr/>
          <p:nvPr/>
        </p:nvSpPr>
        <p:spPr>
          <a:xfrm flipV="1">
            <a:off x="2" y="-1"/>
            <a:ext cx="6181104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24" tIns="54417" rIns="108824" bIns="54417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" y="64319"/>
            <a:ext cx="6875795" cy="438578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跨境交易新格局</a:t>
            </a:r>
            <a:r>
              <a:rPr lang="en-US" altLang="zh-CN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一达通金融生态系统</a:t>
            </a:r>
          </a:p>
        </p:txBody>
      </p:sp>
      <p:sp>
        <p:nvSpPr>
          <p:cNvPr id="170" name="Freeform 106"/>
          <p:cNvSpPr>
            <a:spLocks/>
          </p:cNvSpPr>
          <p:nvPr/>
        </p:nvSpPr>
        <p:spPr bwMode="auto">
          <a:xfrm rot="1253307">
            <a:off x="1428180" y="2525887"/>
            <a:ext cx="1081320" cy="1314739"/>
          </a:xfrm>
          <a:custGeom>
            <a:avLst/>
            <a:gdLst/>
            <a:ahLst/>
            <a:cxnLst>
              <a:cxn ang="0">
                <a:pos x="10" y="184"/>
              </a:cxn>
              <a:cxn ang="0">
                <a:pos x="38" y="384"/>
              </a:cxn>
              <a:cxn ang="0">
                <a:pos x="74" y="522"/>
              </a:cxn>
              <a:cxn ang="0">
                <a:pos x="125" y="668"/>
              </a:cxn>
              <a:cxn ang="0">
                <a:pos x="190" y="800"/>
              </a:cxn>
              <a:cxn ang="0">
                <a:pos x="274" y="948"/>
              </a:cxn>
              <a:cxn ang="0">
                <a:pos x="388" y="1112"/>
              </a:cxn>
              <a:cxn ang="0">
                <a:pos x="506" y="1250"/>
              </a:cxn>
              <a:cxn ang="0">
                <a:pos x="644" y="1364"/>
              </a:cxn>
              <a:cxn ang="0">
                <a:pos x="782" y="1448"/>
              </a:cxn>
              <a:cxn ang="0">
                <a:pos x="895" y="1495"/>
              </a:cxn>
              <a:cxn ang="0">
                <a:pos x="998" y="1524"/>
              </a:cxn>
              <a:cxn ang="0">
                <a:pos x="1088" y="1546"/>
              </a:cxn>
              <a:cxn ang="0">
                <a:pos x="1100" y="1668"/>
              </a:cxn>
              <a:cxn ang="0">
                <a:pos x="1244" y="1588"/>
              </a:cxn>
              <a:cxn ang="0">
                <a:pos x="1432" y="1540"/>
              </a:cxn>
              <a:cxn ang="0">
                <a:pos x="1356" y="1432"/>
              </a:cxn>
              <a:cxn ang="0">
                <a:pos x="1300" y="1302"/>
              </a:cxn>
              <a:cxn ang="0">
                <a:pos x="1258" y="1096"/>
              </a:cxn>
              <a:cxn ang="0">
                <a:pos x="1104" y="1294"/>
              </a:cxn>
              <a:cxn ang="0">
                <a:pos x="956" y="1252"/>
              </a:cxn>
              <a:cxn ang="0">
                <a:pos x="806" y="1178"/>
              </a:cxn>
              <a:cxn ang="0">
                <a:pos x="654" y="1081"/>
              </a:cxn>
              <a:cxn ang="0">
                <a:pos x="480" y="932"/>
              </a:cxn>
              <a:cxn ang="0">
                <a:pos x="364" y="806"/>
              </a:cxn>
              <a:cxn ang="0">
                <a:pos x="286" y="703"/>
              </a:cxn>
              <a:cxn ang="0">
                <a:pos x="234" y="622"/>
              </a:cxn>
              <a:cxn ang="0">
                <a:pos x="171" y="524"/>
              </a:cxn>
              <a:cxn ang="0">
                <a:pos x="132" y="450"/>
              </a:cxn>
              <a:cxn ang="0">
                <a:pos x="100" y="374"/>
              </a:cxn>
              <a:cxn ang="0">
                <a:pos x="66" y="270"/>
              </a:cxn>
              <a:cxn ang="0">
                <a:pos x="0" y="0"/>
              </a:cxn>
            </a:cxnLst>
            <a:rect l="0" t="0" r="r" b="b"/>
            <a:pathLst>
              <a:path w="1433" h="1743">
                <a:moveTo>
                  <a:pt x="0" y="0"/>
                </a:moveTo>
                <a:lnTo>
                  <a:pt x="10" y="184"/>
                </a:lnTo>
                <a:lnTo>
                  <a:pt x="20" y="276"/>
                </a:lnTo>
                <a:lnTo>
                  <a:pt x="38" y="384"/>
                </a:lnTo>
                <a:lnTo>
                  <a:pt x="54" y="456"/>
                </a:lnTo>
                <a:lnTo>
                  <a:pt x="74" y="522"/>
                </a:lnTo>
                <a:lnTo>
                  <a:pt x="98" y="598"/>
                </a:lnTo>
                <a:lnTo>
                  <a:pt x="125" y="668"/>
                </a:lnTo>
                <a:lnTo>
                  <a:pt x="158" y="736"/>
                </a:lnTo>
                <a:lnTo>
                  <a:pt x="190" y="800"/>
                </a:lnTo>
                <a:lnTo>
                  <a:pt x="235" y="883"/>
                </a:lnTo>
                <a:lnTo>
                  <a:pt x="274" y="948"/>
                </a:lnTo>
                <a:lnTo>
                  <a:pt x="326" y="1023"/>
                </a:lnTo>
                <a:lnTo>
                  <a:pt x="388" y="1112"/>
                </a:lnTo>
                <a:lnTo>
                  <a:pt x="450" y="1186"/>
                </a:lnTo>
                <a:lnTo>
                  <a:pt x="506" y="1250"/>
                </a:lnTo>
                <a:lnTo>
                  <a:pt x="575" y="1311"/>
                </a:lnTo>
                <a:lnTo>
                  <a:pt x="644" y="1364"/>
                </a:lnTo>
                <a:lnTo>
                  <a:pt x="716" y="1412"/>
                </a:lnTo>
                <a:lnTo>
                  <a:pt x="782" y="1448"/>
                </a:lnTo>
                <a:lnTo>
                  <a:pt x="844" y="1476"/>
                </a:lnTo>
                <a:lnTo>
                  <a:pt x="895" y="1495"/>
                </a:lnTo>
                <a:lnTo>
                  <a:pt x="948" y="1512"/>
                </a:lnTo>
                <a:lnTo>
                  <a:pt x="998" y="1524"/>
                </a:lnTo>
                <a:lnTo>
                  <a:pt x="1042" y="1536"/>
                </a:lnTo>
                <a:lnTo>
                  <a:pt x="1088" y="1546"/>
                </a:lnTo>
                <a:lnTo>
                  <a:pt x="1010" y="1742"/>
                </a:lnTo>
                <a:lnTo>
                  <a:pt x="1100" y="1668"/>
                </a:lnTo>
                <a:lnTo>
                  <a:pt x="1172" y="1624"/>
                </a:lnTo>
                <a:lnTo>
                  <a:pt x="1244" y="1588"/>
                </a:lnTo>
                <a:lnTo>
                  <a:pt x="1338" y="1558"/>
                </a:lnTo>
                <a:lnTo>
                  <a:pt x="1432" y="1540"/>
                </a:lnTo>
                <a:lnTo>
                  <a:pt x="1402" y="1502"/>
                </a:lnTo>
                <a:lnTo>
                  <a:pt x="1356" y="1432"/>
                </a:lnTo>
                <a:lnTo>
                  <a:pt x="1326" y="1366"/>
                </a:lnTo>
                <a:lnTo>
                  <a:pt x="1300" y="1302"/>
                </a:lnTo>
                <a:lnTo>
                  <a:pt x="1282" y="1230"/>
                </a:lnTo>
                <a:lnTo>
                  <a:pt x="1258" y="1096"/>
                </a:lnTo>
                <a:lnTo>
                  <a:pt x="1178" y="1310"/>
                </a:lnTo>
                <a:lnTo>
                  <a:pt x="1104" y="1294"/>
                </a:lnTo>
                <a:lnTo>
                  <a:pt x="1027" y="1273"/>
                </a:lnTo>
                <a:lnTo>
                  <a:pt x="956" y="1252"/>
                </a:lnTo>
                <a:lnTo>
                  <a:pt x="880" y="1220"/>
                </a:lnTo>
                <a:lnTo>
                  <a:pt x="806" y="1178"/>
                </a:lnTo>
                <a:lnTo>
                  <a:pt x="728" y="1134"/>
                </a:lnTo>
                <a:lnTo>
                  <a:pt x="654" y="1081"/>
                </a:lnTo>
                <a:lnTo>
                  <a:pt x="560" y="1004"/>
                </a:lnTo>
                <a:lnTo>
                  <a:pt x="480" y="932"/>
                </a:lnTo>
                <a:lnTo>
                  <a:pt x="422" y="872"/>
                </a:lnTo>
                <a:lnTo>
                  <a:pt x="364" y="806"/>
                </a:lnTo>
                <a:lnTo>
                  <a:pt x="324" y="758"/>
                </a:lnTo>
                <a:lnTo>
                  <a:pt x="286" y="703"/>
                </a:lnTo>
                <a:lnTo>
                  <a:pt x="262" y="666"/>
                </a:lnTo>
                <a:lnTo>
                  <a:pt x="234" y="622"/>
                </a:lnTo>
                <a:lnTo>
                  <a:pt x="198" y="564"/>
                </a:lnTo>
                <a:lnTo>
                  <a:pt x="171" y="524"/>
                </a:lnTo>
                <a:lnTo>
                  <a:pt x="152" y="487"/>
                </a:lnTo>
                <a:lnTo>
                  <a:pt x="132" y="450"/>
                </a:lnTo>
                <a:lnTo>
                  <a:pt x="116" y="413"/>
                </a:lnTo>
                <a:lnTo>
                  <a:pt x="100" y="374"/>
                </a:lnTo>
                <a:lnTo>
                  <a:pt x="83" y="330"/>
                </a:lnTo>
                <a:lnTo>
                  <a:pt x="66" y="270"/>
                </a:lnTo>
                <a:lnTo>
                  <a:pt x="38" y="16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ADADA"/>
              </a:gs>
              <a:gs pos="100000">
                <a:srgbClr val="DADADA">
                  <a:gamma/>
                  <a:shade val="29804"/>
                  <a:invGamma/>
                </a:srgb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8580" tIns="34290" rIns="68580" bIns="3429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74" name="组合 173"/>
          <p:cNvGrpSpPr/>
          <p:nvPr/>
        </p:nvGrpSpPr>
        <p:grpSpPr>
          <a:xfrm rot="11589218">
            <a:off x="3191310" y="3767122"/>
            <a:ext cx="535435" cy="367504"/>
            <a:chOff x="3694113" y="2963863"/>
            <a:chExt cx="349250" cy="239713"/>
          </a:xfrm>
        </p:grpSpPr>
        <p:sp>
          <p:nvSpPr>
            <p:cNvPr id="175" name="Freeform 3894"/>
            <p:cNvSpPr>
              <a:spLocks/>
            </p:cNvSpPr>
            <p:nvPr/>
          </p:nvSpPr>
          <p:spPr bwMode="auto">
            <a:xfrm>
              <a:off x="3817938" y="2963863"/>
              <a:ext cx="225425" cy="201613"/>
            </a:xfrm>
            <a:custGeom>
              <a:avLst/>
              <a:gdLst>
                <a:gd name="T0" fmla="*/ 13 w 60"/>
                <a:gd name="T1" fmla="*/ 46 h 54"/>
                <a:gd name="T2" fmla="*/ 18 w 60"/>
                <a:gd name="T3" fmla="*/ 16 h 54"/>
                <a:gd name="T4" fmla="*/ 60 w 60"/>
                <a:gd name="T5" fmla="*/ 7 h 54"/>
                <a:gd name="T6" fmla="*/ 41 w 60"/>
                <a:gd name="T7" fmla="*/ 29 h 54"/>
                <a:gd name="T8" fmla="*/ 13 w 60"/>
                <a:gd name="T9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3" y="46"/>
                  </a:moveTo>
                  <a:cubicBezTo>
                    <a:pt x="13" y="46"/>
                    <a:pt x="0" y="31"/>
                    <a:pt x="18" y="16"/>
                  </a:cubicBezTo>
                  <a:cubicBezTo>
                    <a:pt x="36" y="0"/>
                    <a:pt x="60" y="7"/>
                    <a:pt x="60" y="7"/>
                  </a:cubicBezTo>
                  <a:cubicBezTo>
                    <a:pt x="60" y="7"/>
                    <a:pt x="43" y="18"/>
                    <a:pt x="41" y="29"/>
                  </a:cubicBezTo>
                  <a:cubicBezTo>
                    <a:pt x="39" y="42"/>
                    <a:pt x="23" y="54"/>
                    <a:pt x="13" y="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Freeform 3895"/>
            <p:cNvSpPr>
              <a:spLocks/>
            </p:cNvSpPr>
            <p:nvPr/>
          </p:nvSpPr>
          <p:spPr bwMode="auto">
            <a:xfrm>
              <a:off x="3856038" y="2997201"/>
              <a:ext cx="157163" cy="206375"/>
            </a:xfrm>
            <a:custGeom>
              <a:avLst/>
              <a:gdLst>
                <a:gd name="T0" fmla="*/ 0 w 42"/>
                <a:gd name="T1" fmla="*/ 51 h 55"/>
                <a:gd name="T2" fmla="*/ 3 w 42"/>
                <a:gd name="T3" fmla="*/ 38 h 55"/>
                <a:gd name="T4" fmla="*/ 42 w 42"/>
                <a:gd name="T5" fmla="*/ 0 h 55"/>
                <a:gd name="T6" fmla="*/ 6 w 42"/>
                <a:gd name="T7" fmla="*/ 38 h 55"/>
                <a:gd name="T8" fmla="*/ 5 w 42"/>
                <a:gd name="T9" fmla="*/ 53 h 55"/>
                <a:gd name="T10" fmla="*/ 0 w 42"/>
                <a:gd name="T11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5">
                  <a:moveTo>
                    <a:pt x="0" y="51"/>
                  </a:moveTo>
                  <a:cubicBezTo>
                    <a:pt x="0" y="51"/>
                    <a:pt x="2" y="42"/>
                    <a:pt x="3" y="38"/>
                  </a:cubicBezTo>
                  <a:cubicBezTo>
                    <a:pt x="6" y="27"/>
                    <a:pt x="16" y="7"/>
                    <a:pt x="42" y="0"/>
                  </a:cubicBezTo>
                  <a:cubicBezTo>
                    <a:pt x="42" y="0"/>
                    <a:pt x="13" y="8"/>
                    <a:pt x="6" y="38"/>
                  </a:cubicBezTo>
                  <a:cubicBezTo>
                    <a:pt x="3" y="46"/>
                    <a:pt x="5" y="50"/>
                    <a:pt x="5" y="53"/>
                  </a:cubicBezTo>
                  <a:cubicBezTo>
                    <a:pt x="5" y="53"/>
                    <a:pt x="4" y="55"/>
                    <a:pt x="0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Freeform 3896"/>
            <p:cNvSpPr>
              <a:spLocks/>
            </p:cNvSpPr>
            <p:nvPr/>
          </p:nvSpPr>
          <p:spPr bwMode="auto">
            <a:xfrm>
              <a:off x="3851276" y="3030538"/>
              <a:ext cx="34925" cy="98425"/>
            </a:xfrm>
            <a:custGeom>
              <a:avLst/>
              <a:gdLst>
                <a:gd name="T0" fmla="*/ 6 w 9"/>
                <a:gd name="T1" fmla="*/ 26 h 26"/>
                <a:gd name="T2" fmla="*/ 9 w 9"/>
                <a:gd name="T3" fmla="*/ 0 h 26"/>
                <a:gd name="T4" fmla="*/ 7 w 9"/>
                <a:gd name="T5" fmla="*/ 24 h 26"/>
                <a:gd name="T6" fmla="*/ 6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6" y="26"/>
                  </a:moveTo>
                  <a:cubicBezTo>
                    <a:pt x="6" y="26"/>
                    <a:pt x="0" y="11"/>
                    <a:pt x="9" y="0"/>
                  </a:cubicBezTo>
                  <a:cubicBezTo>
                    <a:pt x="9" y="0"/>
                    <a:pt x="2" y="8"/>
                    <a:pt x="7" y="24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Freeform 3897"/>
            <p:cNvSpPr>
              <a:spLocks/>
            </p:cNvSpPr>
            <p:nvPr/>
          </p:nvSpPr>
          <p:spPr bwMode="auto">
            <a:xfrm>
              <a:off x="3892551" y="3008313"/>
              <a:ext cx="34925" cy="74613"/>
            </a:xfrm>
            <a:custGeom>
              <a:avLst/>
              <a:gdLst>
                <a:gd name="T0" fmla="*/ 0 w 9"/>
                <a:gd name="T1" fmla="*/ 20 h 20"/>
                <a:gd name="T2" fmla="*/ 9 w 9"/>
                <a:gd name="T3" fmla="*/ 0 h 20"/>
                <a:gd name="T4" fmla="*/ 2 w 9"/>
                <a:gd name="T5" fmla="*/ 17 h 20"/>
                <a:gd name="T6" fmla="*/ 0 w 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cubicBezTo>
                    <a:pt x="0" y="20"/>
                    <a:pt x="0" y="8"/>
                    <a:pt x="9" y="0"/>
                  </a:cubicBezTo>
                  <a:cubicBezTo>
                    <a:pt x="9" y="0"/>
                    <a:pt x="3" y="5"/>
                    <a:pt x="2" y="17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Freeform 3898"/>
            <p:cNvSpPr>
              <a:spLocks/>
            </p:cNvSpPr>
            <p:nvPr/>
          </p:nvSpPr>
          <p:spPr bwMode="auto">
            <a:xfrm>
              <a:off x="3881438" y="3087688"/>
              <a:ext cx="76200" cy="36513"/>
            </a:xfrm>
            <a:custGeom>
              <a:avLst/>
              <a:gdLst>
                <a:gd name="T0" fmla="*/ 1 w 20"/>
                <a:gd name="T1" fmla="*/ 6 h 10"/>
                <a:gd name="T2" fmla="*/ 20 w 20"/>
                <a:gd name="T3" fmla="*/ 0 h 10"/>
                <a:gd name="T4" fmla="*/ 0 w 20"/>
                <a:gd name="T5" fmla="*/ 7 h 10"/>
                <a:gd name="T6" fmla="*/ 1 w 20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1" y="6"/>
                  </a:moveTo>
                  <a:cubicBezTo>
                    <a:pt x="1" y="6"/>
                    <a:pt x="14" y="8"/>
                    <a:pt x="20" y="0"/>
                  </a:cubicBezTo>
                  <a:cubicBezTo>
                    <a:pt x="20" y="0"/>
                    <a:pt x="13" y="10"/>
                    <a:pt x="0" y="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899"/>
            <p:cNvSpPr>
              <a:spLocks/>
            </p:cNvSpPr>
            <p:nvPr/>
          </p:nvSpPr>
          <p:spPr bwMode="auto">
            <a:xfrm>
              <a:off x="3905251" y="3060701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0 h 5"/>
                <a:gd name="T4" fmla="*/ 1 w 14"/>
                <a:gd name="T5" fmla="*/ 3 h 5"/>
                <a:gd name="T6" fmla="*/ 0 w 1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0" y="5"/>
                    <a:pt x="7" y="5"/>
                    <a:pt x="14" y="0"/>
                  </a:cubicBezTo>
                  <a:cubicBezTo>
                    <a:pt x="14" y="0"/>
                    <a:pt x="8" y="4"/>
                    <a:pt x="1" y="3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1" name="Freeform 3900"/>
            <p:cNvSpPr>
              <a:spLocks/>
            </p:cNvSpPr>
            <p:nvPr/>
          </p:nvSpPr>
          <p:spPr bwMode="auto">
            <a:xfrm>
              <a:off x="3694113" y="3063876"/>
              <a:ext cx="180975" cy="131763"/>
            </a:xfrm>
            <a:custGeom>
              <a:avLst/>
              <a:gdLst>
                <a:gd name="T0" fmla="*/ 42 w 48"/>
                <a:gd name="T1" fmla="*/ 27 h 35"/>
                <a:gd name="T2" fmla="*/ 32 w 48"/>
                <a:gd name="T3" fmla="*/ 7 h 35"/>
                <a:gd name="T4" fmla="*/ 0 w 48"/>
                <a:gd name="T5" fmla="*/ 10 h 35"/>
                <a:gd name="T6" fmla="*/ 18 w 48"/>
                <a:gd name="T7" fmla="*/ 21 h 35"/>
                <a:gd name="T8" fmla="*/ 42 w 48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2" y="27"/>
                  </a:moveTo>
                  <a:cubicBezTo>
                    <a:pt x="42" y="27"/>
                    <a:pt x="48" y="14"/>
                    <a:pt x="32" y="7"/>
                  </a:cubicBezTo>
                  <a:cubicBezTo>
                    <a:pt x="16" y="0"/>
                    <a:pt x="0" y="10"/>
                    <a:pt x="0" y="10"/>
                  </a:cubicBezTo>
                  <a:cubicBezTo>
                    <a:pt x="0" y="10"/>
                    <a:pt x="14" y="14"/>
                    <a:pt x="18" y="21"/>
                  </a:cubicBezTo>
                  <a:cubicBezTo>
                    <a:pt x="22" y="30"/>
                    <a:pt x="36" y="35"/>
                    <a:pt x="42" y="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3901"/>
            <p:cNvSpPr>
              <a:spLocks/>
            </p:cNvSpPr>
            <p:nvPr/>
          </p:nvSpPr>
          <p:spPr bwMode="auto">
            <a:xfrm>
              <a:off x="3721101" y="3098801"/>
              <a:ext cx="146050" cy="100013"/>
            </a:xfrm>
            <a:custGeom>
              <a:avLst/>
              <a:gdLst>
                <a:gd name="T0" fmla="*/ 33 w 39"/>
                <a:gd name="T1" fmla="*/ 19 h 27"/>
                <a:gd name="T2" fmla="*/ 36 w 39"/>
                <a:gd name="T3" fmla="*/ 27 h 27"/>
                <a:gd name="T4" fmla="*/ 39 w 39"/>
                <a:gd name="T5" fmla="*/ 27 h 27"/>
                <a:gd name="T6" fmla="*/ 34 w 39"/>
                <a:gd name="T7" fmla="*/ 19 h 27"/>
                <a:gd name="T8" fmla="*/ 0 w 39"/>
                <a:gd name="T9" fmla="*/ 1 h 27"/>
                <a:gd name="T10" fmla="*/ 33 w 39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7">
                  <a:moveTo>
                    <a:pt x="33" y="19"/>
                  </a:moveTo>
                  <a:cubicBezTo>
                    <a:pt x="35" y="22"/>
                    <a:pt x="35" y="25"/>
                    <a:pt x="36" y="27"/>
                  </a:cubicBezTo>
                  <a:cubicBezTo>
                    <a:pt x="37" y="27"/>
                    <a:pt x="38" y="27"/>
                    <a:pt x="39" y="27"/>
                  </a:cubicBezTo>
                  <a:cubicBezTo>
                    <a:pt x="38" y="26"/>
                    <a:pt x="36" y="21"/>
                    <a:pt x="34" y="19"/>
                  </a:cubicBezTo>
                  <a:cubicBezTo>
                    <a:pt x="30" y="12"/>
                    <a:pt x="19" y="0"/>
                    <a:pt x="0" y="1"/>
                  </a:cubicBezTo>
                  <a:cubicBezTo>
                    <a:pt x="4" y="1"/>
                    <a:pt x="22" y="2"/>
                    <a:pt x="33" y="1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3902"/>
            <p:cNvSpPr>
              <a:spLocks/>
            </p:cNvSpPr>
            <p:nvPr/>
          </p:nvSpPr>
          <p:spPr bwMode="auto">
            <a:xfrm>
              <a:off x="3814763" y="3098801"/>
              <a:ext cx="33338" cy="63500"/>
            </a:xfrm>
            <a:custGeom>
              <a:avLst/>
              <a:gdLst>
                <a:gd name="T0" fmla="*/ 8 w 9"/>
                <a:gd name="T1" fmla="*/ 17 h 17"/>
                <a:gd name="T2" fmla="*/ 0 w 9"/>
                <a:gd name="T3" fmla="*/ 0 h 17"/>
                <a:gd name="T4" fmla="*/ 6 w 9"/>
                <a:gd name="T5" fmla="*/ 16 h 17"/>
                <a:gd name="T6" fmla="*/ 8 w 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7">
                  <a:moveTo>
                    <a:pt x="8" y="17"/>
                  </a:moveTo>
                  <a:cubicBezTo>
                    <a:pt x="8" y="17"/>
                    <a:pt x="9" y="6"/>
                    <a:pt x="0" y="0"/>
                  </a:cubicBezTo>
                  <a:cubicBezTo>
                    <a:pt x="0" y="0"/>
                    <a:pt x="7" y="4"/>
                    <a:pt x="6" y="16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Freeform 3903"/>
            <p:cNvSpPr>
              <a:spLocks/>
            </p:cNvSpPr>
            <p:nvPr/>
          </p:nvSpPr>
          <p:spPr bwMode="auto">
            <a:xfrm>
              <a:off x="3781426" y="3087688"/>
              <a:ext cx="36513" cy="47625"/>
            </a:xfrm>
            <a:custGeom>
              <a:avLst/>
              <a:gdLst>
                <a:gd name="T0" fmla="*/ 10 w 10"/>
                <a:gd name="T1" fmla="*/ 13 h 13"/>
                <a:gd name="T2" fmla="*/ 0 w 10"/>
                <a:gd name="T3" fmla="*/ 0 h 13"/>
                <a:gd name="T4" fmla="*/ 8 w 10"/>
                <a:gd name="T5" fmla="*/ 12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10" y="13"/>
                    <a:pt x="8" y="4"/>
                    <a:pt x="0" y="0"/>
                  </a:cubicBezTo>
                  <a:cubicBezTo>
                    <a:pt x="0" y="0"/>
                    <a:pt x="6" y="3"/>
                    <a:pt x="8" y="12"/>
                  </a:cubicBezTo>
                  <a:lnTo>
                    <a:pt x="10" y="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3904"/>
            <p:cNvSpPr>
              <a:spLocks/>
            </p:cNvSpPr>
            <p:nvPr/>
          </p:nvSpPr>
          <p:spPr bwMode="auto">
            <a:xfrm>
              <a:off x="3776663" y="3151188"/>
              <a:ext cx="57150" cy="22225"/>
            </a:xfrm>
            <a:custGeom>
              <a:avLst/>
              <a:gdLst>
                <a:gd name="T0" fmla="*/ 14 w 15"/>
                <a:gd name="T1" fmla="*/ 0 h 6"/>
                <a:gd name="T2" fmla="*/ 0 w 15"/>
                <a:gd name="T3" fmla="*/ 0 h 6"/>
                <a:gd name="T4" fmla="*/ 15 w 15"/>
                <a:gd name="T5" fmla="*/ 1 h 6"/>
                <a:gd name="T6" fmla="*/ 14 w 1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4" y="0"/>
                    <a:pt x="6" y="4"/>
                    <a:pt x="0" y="0"/>
                  </a:cubicBezTo>
                  <a:cubicBezTo>
                    <a:pt x="0" y="0"/>
                    <a:pt x="7" y="6"/>
                    <a:pt x="15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Freeform 3905"/>
            <p:cNvSpPr>
              <a:spLocks/>
            </p:cNvSpPr>
            <p:nvPr/>
          </p:nvSpPr>
          <p:spPr bwMode="auto">
            <a:xfrm>
              <a:off x="3773488" y="3128963"/>
              <a:ext cx="36513" cy="11113"/>
            </a:xfrm>
            <a:custGeom>
              <a:avLst/>
              <a:gdLst>
                <a:gd name="T0" fmla="*/ 10 w 10"/>
                <a:gd name="T1" fmla="*/ 1 h 3"/>
                <a:gd name="T2" fmla="*/ 0 w 10"/>
                <a:gd name="T3" fmla="*/ 1 h 3"/>
                <a:gd name="T4" fmla="*/ 9 w 10"/>
                <a:gd name="T5" fmla="*/ 0 h 3"/>
                <a:gd name="T6" fmla="*/ 10 w 10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cubicBezTo>
                    <a:pt x="10" y="1"/>
                    <a:pt x="5" y="3"/>
                    <a:pt x="0" y="1"/>
                  </a:cubicBezTo>
                  <a:cubicBezTo>
                    <a:pt x="0" y="1"/>
                    <a:pt x="5" y="3"/>
                    <a:pt x="9" y="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7C9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17" name="组合 216"/>
          <p:cNvGrpSpPr/>
          <p:nvPr/>
        </p:nvGrpSpPr>
        <p:grpSpPr>
          <a:xfrm rot="11096827">
            <a:off x="5315775" y="3599782"/>
            <a:ext cx="345599" cy="367505"/>
            <a:chOff x="3817938" y="2963863"/>
            <a:chExt cx="225425" cy="239713"/>
          </a:xfrm>
        </p:grpSpPr>
        <p:sp>
          <p:nvSpPr>
            <p:cNvPr id="218" name="Freeform 3894"/>
            <p:cNvSpPr>
              <a:spLocks/>
            </p:cNvSpPr>
            <p:nvPr/>
          </p:nvSpPr>
          <p:spPr bwMode="auto">
            <a:xfrm>
              <a:off x="3817938" y="2963863"/>
              <a:ext cx="225425" cy="201613"/>
            </a:xfrm>
            <a:custGeom>
              <a:avLst/>
              <a:gdLst>
                <a:gd name="T0" fmla="*/ 13 w 60"/>
                <a:gd name="T1" fmla="*/ 46 h 54"/>
                <a:gd name="T2" fmla="*/ 18 w 60"/>
                <a:gd name="T3" fmla="*/ 16 h 54"/>
                <a:gd name="T4" fmla="*/ 60 w 60"/>
                <a:gd name="T5" fmla="*/ 7 h 54"/>
                <a:gd name="T6" fmla="*/ 41 w 60"/>
                <a:gd name="T7" fmla="*/ 29 h 54"/>
                <a:gd name="T8" fmla="*/ 13 w 60"/>
                <a:gd name="T9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3" y="46"/>
                  </a:moveTo>
                  <a:cubicBezTo>
                    <a:pt x="13" y="46"/>
                    <a:pt x="0" y="31"/>
                    <a:pt x="18" y="16"/>
                  </a:cubicBezTo>
                  <a:cubicBezTo>
                    <a:pt x="36" y="0"/>
                    <a:pt x="60" y="7"/>
                    <a:pt x="60" y="7"/>
                  </a:cubicBezTo>
                  <a:cubicBezTo>
                    <a:pt x="60" y="7"/>
                    <a:pt x="43" y="18"/>
                    <a:pt x="41" y="29"/>
                  </a:cubicBezTo>
                  <a:cubicBezTo>
                    <a:pt x="39" y="42"/>
                    <a:pt x="23" y="54"/>
                    <a:pt x="13" y="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Freeform 3895"/>
            <p:cNvSpPr>
              <a:spLocks/>
            </p:cNvSpPr>
            <p:nvPr/>
          </p:nvSpPr>
          <p:spPr bwMode="auto">
            <a:xfrm>
              <a:off x="3856038" y="2997201"/>
              <a:ext cx="157163" cy="206375"/>
            </a:xfrm>
            <a:custGeom>
              <a:avLst/>
              <a:gdLst>
                <a:gd name="T0" fmla="*/ 0 w 42"/>
                <a:gd name="T1" fmla="*/ 51 h 55"/>
                <a:gd name="T2" fmla="*/ 3 w 42"/>
                <a:gd name="T3" fmla="*/ 38 h 55"/>
                <a:gd name="T4" fmla="*/ 42 w 42"/>
                <a:gd name="T5" fmla="*/ 0 h 55"/>
                <a:gd name="T6" fmla="*/ 6 w 42"/>
                <a:gd name="T7" fmla="*/ 38 h 55"/>
                <a:gd name="T8" fmla="*/ 5 w 42"/>
                <a:gd name="T9" fmla="*/ 53 h 55"/>
                <a:gd name="T10" fmla="*/ 0 w 42"/>
                <a:gd name="T11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5">
                  <a:moveTo>
                    <a:pt x="0" y="51"/>
                  </a:moveTo>
                  <a:cubicBezTo>
                    <a:pt x="0" y="51"/>
                    <a:pt x="2" y="42"/>
                    <a:pt x="3" y="38"/>
                  </a:cubicBezTo>
                  <a:cubicBezTo>
                    <a:pt x="6" y="27"/>
                    <a:pt x="16" y="7"/>
                    <a:pt x="42" y="0"/>
                  </a:cubicBezTo>
                  <a:cubicBezTo>
                    <a:pt x="42" y="0"/>
                    <a:pt x="13" y="8"/>
                    <a:pt x="6" y="38"/>
                  </a:cubicBezTo>
                  <a:cubicBezTo>
                    <a:pt x="3" y="46"/>
                    <a:pt x="5" y="50"/>
                    <a:pt x="5" y="53"/>
                  </a:cubicBezTo>
                  <a:cubicBezTo>
                    <a:pt x="5" y="53"/>
                    <a:pt x="4" y="55"/>
                    <a:pt x="0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Freeform 3896"/>
            <p:cNvSpPr>
              <a:spLocks/>
            </p:cNvSpPr>
            <p:nvPr/>
          </p:nvSpPr>
          <p:spPr bwMode="auto">
            <a:xfrm>
              <a:off x="3851276" y="3030538"/>
              <a:ext cx="34925" cy="98425"/>
            </a:xfrm>
            <a:custGeom>
              <a:avLst/>
              <a:gdLst>
                <a:gd name="T0" fmla="*/ 6 w 9"/>
                <a:gd name="T1" fmla="*/ 26 h 26"/>
                <a:gd name="T2" fmla="*/ 9 w 9"/>
                <a:gd name="T3" fmla="*/ 0 h 26"/>
                <a:gd name="T4" fmla="*/ 7 w 9"/>
                <a:gd name="T5" fmla="*/ 24 h 26"/>
                <a:gd name="T6" fmla="*/ 6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6" y="26"/>
                  </a:moveTo>
                  <a:cubicBezTo>
                    <a:pt x="6" y="26"/>
                    <a:pt x="0" y="11"/>
                    <a:pt x="9" y="0"/>
                  </a:cubicBezTo>
                  <a:cubicBezTo>
                    <a:pt x="9" y="0"/>
                    <a:pt x="2" y="8"/>
                    <a:pt x="7" y="24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Freeform 3897"/>
            <p:cNvSpPr>
              <a:spLocks/>
            </p:cNvSpPr>
            <p:nvPr/>
          </p:nvSpPr>
          <p:spPr bwMode="auto">
            <a:xfrm>
              <a:off x="3892551" y="3008313"/>
              <a:ext cx="34925" cy="74613"/>
            </a:xfrm>
            <a:custGeom>
              <a:avLst/>
              <a:gdLst>
                <a:gd name="T0" fmla="*/ 0 w 9"/>
                <a:gd name="T1" fmla="*/ 20 h 20"/>
                <a:gd name="T2" fmla="*/ 9 w 9"/>
                <a:gd name="T3" fmla="*/ 0 h 20"/>
                <a:gd name="T4" fmla="*/ 2 w 9"/>
                <a:gd name="T5" fmla="*/ 17 h 20"/>
                <a:gd name="T6" fmla="*/ 0 w 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cubicBezTo>
                    <a:pt x="0" y="20"/>
                    <a:pt x="0" y="8"/>
                    <a:pt x="9" y="0"/>
                  </a:cubicBezTo>
                  <a:cubicBezTo>
                    <a:pt x="9" y="0"/>
                    <a:pt x="3" y="5"/>
                    <a:pt x="2" y="17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Freeform 3898"/>
            <p:cNvSpPr>
              <a:spLocks/>
            </p:cNvSpPr>
            <p:nvPr/>
          </p:nvSpPr>
          <p:spPr bwMode="auto">
            <a:xfrm>
              <a:off x="3881438" y="3087688"/>
              <a:ext cx="76200" cy="36513"/>
            </a:xfrm>
            <a:custGeom>
              <a:avLst/>
              <a:gdLst>
                <a:gd name="T0" fmla="*/ 1 w 20"/>
                <a:gd name="T1" fmla="*/ 6 h 10"/>
                <a:gd name="T2" fmla="*/ 20 w 20"/>
                <a:gd name="T3" fmla="*/ 0 h 10"/>
                <a:gd name="T4" fmla="*/ 0 w 20"/>
                <a:gd name="T5" fmla="*/ 7 h 10"/>
                <a:gd name="T6" fmla="*/ 1 w 20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1" y="6"/>
                  </a:moveTo>
                  <a:cubicBezTo>
                    <a:pt x="1" y="6"/>
                    <a:pt x="14" y="8"/>
                    <a:pt x="20" y="0"/>
                  </a:cubicBezTo>
                  <a:cubicBezTo>
                    <a:pt x="20" y="0"/>
                    <a:pt x="13" y="10"/>
                    <a:pt x="0" y="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Freeform 3899"/>
            <p:cNvSpPr>
              <a:spLocks/>
            </p:cNvSpPr>
            <p:nvPr/>
          </p:nvSpPr>
          <p:spPr bwMode="auto">
            <a:xfrm>
              <a:off x="3905251" y="3060701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0 h 5"/>
                <a:gd name="T4" fmla="*/ 1 w 14"/>
                <a:gd name="T5" fmla="*/ 3 h 5"/>
                <a:gd name="T6" fmla="*/ 0 w 1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0" y="5"/>
                    <a:pt x="7" y="5"/>
                    <a:pt x="14" y="0"/>
                  </a:cubicBezTo>
                  <a:cubicBezTo>
                    <a:pt x="14" y="0"/>
                    <a:pt x="8" y="4"/>
                    <a:pt x="1" y="3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 rot="11096827">
            <a:off x="6131176" y="3585495"/>
            <a:ext cx="345599" cy="367505"/>
            <a:chOff x="3817938" y="2963863"/>
            <a:chExt cx="225425" cy="239713"/>
          </a:xfrm>
        </p:grpSpPr>
        <p:sp>
          <p:nvSpPr>
            <p:cNvPr id="231" name="Freeform 3894"/>
            <p:cNvSpPr>
              <a:spLocks/>
            </p:cNvSpPr>
            <p:nvPr/>
          </p:nvSpPr>
          <p:spPr bwMode="auto">
            <a:xfrm>
              <a:off x="3817938" y="2963863"/>
              <a:ext cx="225425" cy="201613"/>
            </a:xfrm>
            <a:custGeom>
              <a:avLst/>
              <a:gdLst>
                <a:gd name="T0" fmla="*/ 13 w 60"/>
                <a:gd name="T1" fmla="*/ 46 h 54"/>
                <a:gd name="T2" fmla="*/ 18 w 60"/>
                <a:gd name="T3" fmla="*/ 16 h 54"/>
                <a:gd name="T4" fmla="*/ 60 w 60"/>
                <a:gd name="T5" fmla="*/ 7 h 54"/>
                <a:gd name="T6" fmla="*/ 41 w 60"/>
                <a:gd name="T7" fmla="*/ 29 h 54"/>
                <a:gd name="T8" fmla="*/ 13 w 60"/>
                <a:gd name="T9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4">
                  <a:moveTo>
                    <a:pt x="13" y="46"/>
                  </a:moveTo>
                  <a:cubicBezTo>
                    <a:pt x="13" y="46"/>
                    <a:pt x="0" y="31"/>
                    <a:pt x="18" y="16"/>
                  </a:cubicBezTo>
                  <a:cubicBezTo>
                    <a:pt x="36" y="0"/>
                    <a:pt x="60" y="7"/>
                    <a:pt x="60" y="7"/>
                  </a:cubicBezTo>
                  <a:cubicBezTo>
                    <a:pt x="60" y="7"/>
                    <a:pt x="43" y="18"/>
                    <a:pt x="41" y="29"/>
                  </a:cubicBezTo>
                  <a:cubicBezTo>
                    <a:pt x="39" y="42"/>
                    <a:pt x="23" y="54"/>
                    <a:pt x="13" y="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Freeform 3895"/>
            <p:cNvSpPr>
              <a:spLocks/>
            </p:cNvSpPr>
            <p:nvPr/>
          </p:nvSpPr>
          <p:spPr bwMode="auto">
            <a:xfrm>
              <a:off x="3856038" y="2997201"/>
              <a:ext cx="157163" cy="206375"/>
            </a:xfrm>
            <a:custGeom>
              <a:avLst/>
              <a:gdLst>
                <a:gd name="T0" fmla="*/ 0 w 42"/>
                <a:gd name="T1" fmla="*/ 51 h 55"/>
                <a:gd name="T2" fmla="*/ 3 w 42"/>
                <a:gd name="T3" fmla="*/ 38 h 55"/>
                <a:gd name="T4" fmla="*/ 42 w 42"/>
                <a:gd name="T5" fmla="*/ 0 h 55"/>
                <a:gd name="T6" fmla="*/ 6 w 42"/>
                <a:gd name="T7" fmla="*/ 38 h 55"/>
                <a:gd name="T8" fmla="*/ 5 w 42"/>
                <a:gd name="T9" fmla="*/ 53 h 55"/>
                <a:gd name="T10" fmla="*/ 0 w 42"/>
                <a:gd name="T11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5">
                  <a:moveTo>
                    <a:pt x="0" y="51"/>
                  </a:moveTo>
                  <a:cubicBezTo>
                    <a:pt x="0" y="51"/>
                    <a:pt x="2" y="42"/>
                    <a:pt x="3" y="38"/>
                  </a:cubicBezTo>
                  <a:cubicBezTo>
                    <a:pt x="6" y="27"/>
                    <a:pt x="16" y="7"/>
                    <a:pt x="42" y="0"/>
                  </a:cubicBezTo>
                  <a:cubicBezTo>
                    <a:pt x="42" y="0"/>
                    <a:pt x="13" y="8"/>
                    <a:pt x="6" y="38"/>
                  </a:cubicBezTo>
                  <a:cubicBezTo>
                    <a:pt x="3" y="46"/>
                    <a:pt x="5" y="50"/>
                    <a:pt x="5" y="53"/>
                  </a:cubicBezTo>
                  <a:cubicBezTo>
                    <a:pt x="5" y="53"/>
                    <a:pt x="4" y="55"/>
                    <a:pt x="0" y="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Freeform 3896"/>
            <p:cNvSpPr>
              <a:spLocks/>
            </p:cNvSpPr>
            <p:nvPr/>
          </p:nvSpPr>
          <p:spPr bwMode="auto">
            <a:xfrm>
              <a:off x="3851276" y="3030538"/>
              <a:ext cx="34925" cy="98425"/>
            </a:xfrm>
            <a:custGeom>
              <a:avLst/>
              <a:gdLst>
                <a:gd name="T0" fmla="*/ 6 w 9"/>
                <a:gd name="T1" fmla="*/ 26 h 26"/>
                <a:gd name="T2" fmla="*/ 9 w 9"/>
                <a:gd name="T3" fmla="*/ 0 h 26"/>
                <a:gd name="T4" fmla="*/ 7 w 9"/>
                <a:gd name="T5" fmla="*/ 24 h 26"/>
                <a:gd name="T6" fmla="*/ 6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6" y="26"/>
                  </a:moveTo>
                  <a:cubicBezTo>
                    <a:pt x="6" y="26"/>
                    <a:pt x="0" y="11"/>
                    <a:pt x="9" y="0"/>
                  </a:cubicBezTo>
                  <a:cubicBezTo>
                    <a:pt x="9" y="0"/>
                    <a:pt x="2" y="8"/>
                    <a:pt x="7" y="24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Freeform 3897"/>
            <p:cNvSpPr>
              <a:spLocks/>
            </p:cNvSpPr>
            <p:nvPr/>
          </p:nvSpPr>
          <p:spPr bwMode="auto">
            <a:xfrm>
              <a:off x="3892551" y="3008313"/>
              <a:ext cx="34925" cy="74613"/>
            </a:xfrm>
            <a:custGeom>
              <a:avLst/>
              <a:gdLst>
                <a:gd name="T0" fmla="*/ 0 w 9"/>
                <a:gd name="T1" fmla="*/ 20 h 20"/>
                <a:gd name="T2" fmla="*/ 9 w 9"/>
                <a:gd name="T3" fmla="*/ 0 h 20"/>
                <a:gd name="T4" fmla="*/ 2 w 9"/>
                <a:gd name="T5" fmla="*/ 17 h 20"/>
                <a:gd name="T6" fmla="*/ 0 w 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cubicBezTo>
                    <a:pt x="0" y="20"/>
                    <a:pt x="0" y="8"/>
                    <a:pt x="9" y="0"/>
                  </a:cubicBezTo>
                  <a:cubicBezTo>
                    <a:pt x="9" y="0"/>
                    <a:pt x="3" y="5"/>
                    <a:pt x="2" y="17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Freeform 3898"/>
            <p:cNvSpPr>
              <a:spLocks/>
            </p:cNvSpPr>
            <p:nvPr/>
          </p:nvSpPr>
          <p:spPr bwMode="auto">
            <a:xfrm>
              <a:off x="3881438" y="3087688"/>
              <a:ext cx="76200" cy="36513"/>
            </a:xfrm>
            <a:custGeom>
              <a:avLst/>
              <a:gdLst>
                <a:gd name="T0" fmla="*/ 1 w 20"/>
                <a:gd name="T1" fmla="*/ 6 h 10"/>
                <a:gd name="T2" fmla="*/ 20 w 20"/>
                <a:gd name="T3" fmla="*/ 0 h 10"/>
                <a:gd name="T4" fmla="*/ 0 w 20"/>
                <a:gd name="T5" fmla="*/ 7 h 10"/>
                <a:gd name="T6" fmla="*/ 1 w 20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1" y="6"/>
                  </a:moveTo>
                  <a:cubicBezTo>
                    <a:pt x="1" y="6"/>
                    <a:pt x="14" y="8"/>
                    <a:pt x="20" y="0"/>
                  </a:cubicBezTo>
                  <a:cubicBezTo>
                    <a:pt x="20" y="0"/>
                    <a:pt x="13" y="10"/>
                    <a:pt x="0" y="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Freeform 3899"/>
            <p:cNvSpPr>
              <a:spLocks/>
            </p:cNvSpPr>
            <p:nvPr/>
          </p:nvSpPr>
          <p:spPr bwMode="auto">
            <a:xfrm>
              <a:off x="3905251" y="3060701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0 h 5"/>
                <a:gd name="T4" fmla="*/ 1 w 14"/>
                <a:gd name="T5" fmla="*/ 3 h 5"/>
                <a:gd name="T6" fmla="*/ 0 w 1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0" y="5"/>
                    <a:pt x="7" y="5"/>
                    <a:pt x="14" y="0"/>
                  </a:cubicBezTo>
                  <a:cubicBezTo>
                    <a:pt x="14" y="0"/>
                    <a:pt x="8" y="4"/>
                    <a:pt x="1" y="3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4307576" y="3435846"/>
            <a:ext cx="497572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征信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4230584" y="689948"/>
            <a:ext cx="68580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F461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pres?slideindex=1&amp;slidetitle="/>
              </a:rPr>
              <a:t>一达通流水贷</a:t>
            </a:r>
            <a:endParaRPr lang="zh-CN" altLang="en-US" sz="1200" b="1" dirty="0">
              <a:solidFill>
                <a:srgbClr val="F46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94051" y="3552105"/>
            <a:ext cx="76944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大数据反哺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21679" y="4155926"/>
            <a:ext cx="81353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一达通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1540" y="3435855"/>
            <a:ext cx="49491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770831" y="3853352"/>
            <a:ext cx="49491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83604" y="3366760"/>
            <a:ext cx="49491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-38085" y="4448494"/>
            <a:ext cx="9143981" cy="427512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阿里巴巴企业诚信体系</a:t>
            </a:r>
          </a:p>
        </p:txBody>
      </p:sp>
      <p:sp>
        <p:nvSpPr>
          <p:cNvPr id="90" name="Freeform 106"/>
          <p:cNvSpPr>
            <a:spLocks/>
          </p:cNvSpPr>
          <p:nvPr/>
        </p:nvSpPr>
        <p:spPr bwMode="auto">
          <a:xfrm rot="14090497">
            <a:off x="6060373" y="2625028"/>
            <a:ext cx="1293691" cy="1563290"/>
          </a:xfrm>
          <a:custGeom>
            <a:avLst/>
            <a:gdLst/>
            <a:ahLst/>
            <a:cxnLst>
              <a:cxn ang="0">
                <a:pos x="10" y="184"/>
              </a:cxn>
              <a:cxn ang="0">
                <a:pos x="38" y="384"/>
              </a:cxn>
              <a:cxn ang="0">
                <a:pos x="74" y="522"/>
              </a:cxn>
              <a:cxn ang="0">
                <a:pos x="125" y="668"/>
              </a:cxn>
              <a:cxn ang="0">
                <a:pos x="190" y="800"/>
              </a:cxn>
              <a:cxn ang="0">
                <a:pos x="274" y="948"/>
              </a:cxn>
              <a:cxn ang="0">
                <a:pos x="388" y="1112"/>
              </a:cxn>
              <a:cxn ang="0">
                <a:pos x="506" y="1250"/>
              </a:cxn>
              <a:cxn ang="0">
                <a:pos x="644" y="1364"/>
              </a:cxn>
              <a:cxn ang="0">
                <a:pos x="782" y="1448"/>
              </a:cxn>
              <a:cxn ang="0">
                <a:pos x="895" y="1495"/>
              </a:cxn>
              <a:cxn ang="0">
                <a:pos x="998" y="1524"/>
              </a:cxn>
              <a:cxn ang="0">
                <a:pos x="1088" y="1546"/>
              </a:cxn>
              <a:cxn ang="0">
                <a:pos x="1100" y="1668"/>
              </a:cxn>
              <a:cxn ang="0">
                <a:pos x="1244" y="1588"/>
              </a:cxn>
              <a:cxn ang="0">
                <a:pos x="1432" y="1540"/>
              </a:cxn>
              <a:cxn ang="0">
                <a:pos x="1356" y="1432"/>
              </a:cxn>
              <a:cxn ang="0">
                <a:pos x="1300" y="1302"/>
              </a:cxn>
              <a:cxn ang="0">
                <a:pos x="1258" y="1096"/>
              </a:cxn>
              <a:cxn ang="0">
                <a:pos x="1104" y="1294"/>
              </a:cxn>
              <a:cxn ang="0">
                <a:pos x="956" y="1252"/>
              </a:cxn>
              <a:cxn ang="0">
                <a:pos x="806" y="1178"/>
              </a:cxn>
              <a:cxn ang="0">
                <a:pos x="654" y="1081"/>
              </a:cxn>
              <a:cxn ang="0">
                <a:pos x="480" y="932"/>
              </a:cxn>
              <a:cxn ang="0">
                <a:pos x="364" y="806"/>
              </a:cxn>
              <a:cxn ang="0">
                <a:pos x="286" y="703"/>
              </a:cxn>
              <a:cxn ang="0">
                <a:pos x="234" y="622"/>
              </a:cxn>
              <a:cxn ang="0">
                <a:pos x="171" y="524"/>
              </a:cxn>
              <a:cxn ang="0">
                <a:pos x="132" y="450"/>
              </a:cxn>
              <a:cxn ang="0">
                <a:pos x="100" y="374"/>
              </a:cxn>
              <a:cxn ang="0">
                <a:pos x="66" y="270"/>
              </a:cxn>
              <a:cxn ang="0">
                <a:pos x="0" y="0"/>
              </a:cxn>
            </a:cxnLst>
            <a:rect l="0" t="0" r="r" b="b"/>
            <a:pathLst>
              <a:path w="1433" h="1743">
                <a:moveTo>
                  <a:pt x="0" y="0"/>
                </a:moveTo>
                <a:lnTo>
                  <a:pt x="10" y="184"/>
                </a:lnTo>
                <a:lnTo>
                  <a:pt x="20" y="276"/>
                </a:lnTo>
                <a:lnTo>
                  <a:pt x="38" y="384"/>
                </a:lnTo>
                <a:lnTo>
                  <a:pt x="54" y="456"/>
                </a:lnTo>
                <a:lnTo>
                  <a:pt x="74" y="522"/>
                </a:lnTo>
                <a:lnTo>
                  <a:pt x="98" y="598"/>
                </a:lnTo>
                <a:lnTo>
                  <a:pt x="125" y="668"/>
                </a:lnTo>
                <a:lnTo>
                  <a:pt x="158" y="736"/>
                </a:lnTo>
                <a:lnTo>
                  <a:pt x="190" y="800"/>
                </a:lnTo>
                <a:lnTo>
                  <a:pt x="235" y="883"/>
                </a:lnTo>
                <a:lnTo>
                  <a:pt x="274" y="948"/>
                </a:lnTo>
                <a:lnTo>
                  <a:pt x="326" y="1023"/>
                </a:lnTo>
                <a:lnTo>
                  <a:pt x="388" y="1112"/>
                </a:lnTo>
                <a:lnTo>
                  <a:pt x="450" y="1186"/>
                </a:lnTo>
                <a:lnTo>
                  <a:pt x="506" y="1250"/>
                </a:lnTo>
                <a:lnTo>
                  <a:pt x="575" y="1311"/>
                </a:lnTo>
                <a:lnTo>
                  <a:pt x="644" y="1364"/>
                </a:lnTo>
                <a:lnTo>
                  <a:pt x="716" y="1412"/>
                </a:lnTo>
                <a:lnTo>
                  <a:pt x="782" y="1448"/>
                </a:lnTo>
                <a:lnTo>
                  <a:pt x="844" y="1476"/>
                </a:lnTo>
                <a:lnTo>
                  <a:pt x="895" y="1495"/>
                </a:lnTo>
                <a:lnTo>
                  <a:pt x="948" y="1512"/>
                </a:lnTo>
                <a:lnTo>
                  <a:pt x="998" y="1524"/>
                </a:lnTo>
                <a:lnTo>
                  <a:pt x="1042" y="1536"/>
                </a:lnTo>
                <a:lnTo>
                  <a:pt x="1088" y="1546"/>
                </a:lnTo>
                <a:lnTo>
                  <a:pt x="1010" y="1742"/>
                </a:lnTo>
                <a:lnTo>
                  <a:pt x="1100" y="1668"/>
                </a:lnTo>
                <a:lnTo>
                  <a:pt x="1172" y="1624"/>
                </a:lnTo>
                <a:lnTo>
                  <a:pt x="1244" y="1588"/>
                </a:lnTo>
                <a:lnTo>
                  <a:pt x="1338" y="1558"/>
                </a:lnTo>
                <a:lnTo>
                  <a:pt x="1432" y="1540"/>
                </a:lnTo>
                <a:lnTo>
                  <a:pt x="1402" y="1502"/>
                </a:lnTo>
                <a:lnTo>
                  <a:pt x="1356" y="1432"/>
                </a:lnTo>
                <a:lnTo>
                  <a:pt x="1326" y="1366"/>
                </a:lnTo>
                <a:lnTo>
                  <a:pt x="1300" y="1302"/>
                </a:lnTo>
                <a:lnTo>
                  <a:pt x="1282" y="1230"/>
                </a:lnTo>
                <a:lnTo>
                  <a:pt x="1258" y="1096"/>
                </a:lnTo>
                <a:lnTo>
                  <a:pt x="1178" y="1310"/>
                </a:lnTo>
                <a:lnTo>
                  <a:pt x="1104" y="1294"/>
                </a:lnTo>
                <a:lnTo>
                  <a:pt x="1027" y="1273"/>
                </a:lnTo>
                <a:lnTo>
                  <a:pt x="956" y="1252"/>
                </a:lnTo>
                <a:lnTo>
                  <a:pt x="880" y="1220"/>
                </a:lnTo>
                <a:lnTo>
                  <a:pt x="806" y="1178"/>
                </a:lnTo>
                <a:lnTo>
                  <a:pt x="728" y="1134"/>
                </a:lnTo>
                <a:lnTo>
                  <a:pt x="654" y="1081"/>
                </a:lnTo>
                <a:lnTo>
                  <a:pt x="560" y="1004"/>
                </a:lnTo>
                <a:lnTo>
                  <a:pt x="480" y="932"/>
                </a:lnTo>
                <a:lnTo>
                  <a:pt x="422" y="872"/>
                </a:lnTo>
                <a:lnTo>
                  <a:pt x="364" y="806"/>
                </a:lnTo>
                <a:lnTo>
                  <a:pt x="324" y="758"/>
                </a:lnTo>
                <a:lnTo>
                  <a:pt x="286" y="703"/>
                </a:lnTo>
                <a:lnTo>
                  <a:pt x="262" y="666"/>
                </a:lnTo>
                <a:lnTo>
                  <a:pt x="234" y="622"/>
                </a:lnTo>
                <a:lnTo>
                  <a:pt x="198" y="564"/>
                </a:lnTo>
                <a:lnTo>
                  <a:pt x="171" y="524"/>
                </a:lnTo>
                <a:lnTo>
                  <a:pt x="152" y="487"/>
                </a:lnTo>
                <a:lnTo>
                  <a:pt x="132" y="450"/>
                </a:lnTo>
                <a:lnTo>
                  <a:pt x="116" y="413"/>
                </a:lnTo>
                <a:lnTo>
                  <a:pt x="100" y="374"/>
                </a:lnTo>
                <a:lnTo>
                  <a:pt x="83" y="330"/>
                </a:lnTo>
                <a:lnTo>
                  <a:pt x="66" y="270"/>
                </a:lnTo>
                <a:lnTo>
                  <a:pt x="38" y="166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ADADA"/>
              </a:gs>
              <a:gs pos="100000">
                <a:srgbClr val="DADADA">
                  <a:gamma/>
                  <a:shade val="29804"/>
                  <a:invGamma/>
                </a:srgbClr>
              </a:gs>
            </a:gsLst>
            <a:lin ang="2700000" scaled="1"/>
          </a:gradFill>
          <a:ln w="12700" cap="rnd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8580" tIns="34290" rIns="68580" bIns="34290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34806" y="3003798"/>
            <a:ext cx="76944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大数据反哺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26205" y="3528189"/>
            <a:ext cx="769442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大数据沉淀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124"/>
          <p:cNvSpPr/>
          <p:nvPr/>
        </p:nvSpPr>
        <p:spPr bwMode="auto">
          <a:xfrm>
            <a:off x="-38085" y="4750697"/>
            <a:ext cx="9143981" cy="427512"/>
          </a:xfrm>
          <a:prstGeom prst="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大数据及云计算：智能化与自动化</a:t>
            </a: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9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 animBg="1"/>
      <p:bldP spid="25" grpId="0" animBg="1"/>
      <p:bldP spid="35" grpId="0" animBg="1"/>
      <p:bldP spid="39" grpId="0" animBg="1"/>
      <p:bldP spid="40" grpId="0" animBg="1"/>
      <p:bldP spid="41" grpId="0" animBg="1"/>
      <p:bldP spid="82" grpId="0"/>
      <p:bldP spid="85" grpId="0" animBg="1"/>
      <p:bldP spid="86" grpId="0"/>
      <p:bldP spid="170" grpId="0" animBg="1"/>
      <p:bldP spid="237" grpId="0"/>
      <p:bldP spid="241" grpId="0"/>
      <p:bldP spid="83" grpId="0"/>
      <p:bldP spid="87" grpId="0"/>
      <p:bldP spid="2" grpId="0"/>
      <p:bldP spid="88" grpId="0"/>
      <p:bldP spid="89" grpId="0"/>
      <p:bldP spid="3" grpId="0" animBg="1"/>
      <p:bldP spid="90" grpId="0" animBg="1"/>
      <p:bldP spid="91" grpId="0"/>
      <p:bldP spid="92" grpId="0"/>
      <p:bldP spid="1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"/>
            <a:ext cx="9144000" cy="5146781"/>
          </a:xfrm>
          <a:prstGeom prst="rect">
            <a:avLst/>
          </a:prstGeom>
          <a:gradFill flip="none" rotWithShape="1">
            <a:gsLst>
              <a:gs pos="0">
                <a:srgbClr val="FCB94C"/>
              </a:gs>
              <a:gs pos="100000">
                <a:srgbClr val="E76D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" y="1936788"/>
            <a:ext cx="9143999" cy="1015660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数据重构金融、打造跨</a:t>
            </a:r>
            <a:r>
              <a:rPr lang="zh-CN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境交易新格局！</a:t>
            </a:r>
            <a:endParaRPr lang="en-US" altLang="zh-CN" sz="3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ts val="900"/>
              </a:spcBef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http://onetouch.alibaba.com</a:t>
            </a:r>
          </a:p>
        </p:txBody>
      </p:sp>
    </p:spTree>
    <p:extLst>
      <p:ext uri="{BB962C8B-B14F-4D97-AF65-F5344CB8AC3E}">
        <p14:creationId xmlns:p14="http://schemas.microsoft.com/office/powerpoint/2010/main" val="15544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直接连接符 252"/>
          <p:cNvCxnSpPr>
            <a:stCxn id="212" idx="13"/>
          </p:cNvCxnSpPr>
          <p:nvPr/>
        </p:nvCxnSpPr>
        <p:spPr>
          <a:xfrm>
            <a:off x="3432082" y="2530496"/>
            <a:ext cx="2573497" cy="17931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  <a:prstDash val="dash"/>
            <a:headEnd type="none" w="lg" len="lg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/>
          <p:nvPr/>
        </p:nvCxnSpPr>
        <p:spPr>
          <a:xfrm flipV="1">
            <a:off x="6216954" y="2755922"/>
            <a:ext cx="0" cy="309117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  <a:prstDash val="dash"/>
            <a:head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Shape 2321"/>
          <p:cNvSpPr/>
          <p:nvPr/>
        </p:nvSpPr>
        <p:spPr>
          <a:xfrm>
            <a:off x="7109469" y="3154715"/>
            <a:ext cx="49560" cy="3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9" h="21600" extrusionOk="0">
                <a:moveTo>
                  <a:pt x="21068" y="8324"/>
                </a:moveTo>
                <a:cubicBezTo>
                  <a:pt x="19478" y="4347"/>
                  <a:pt x="15316" y="9038"/>
                  <a:pt x="10949" y="3615"/>
                </a:cubicBezTo>
                <a:cubicBezTo>
                  <a:pt x="9807" y="2187"/>
                  <a:pt x="8388" y="1003"/>
                  <a:pt x="6920" y="0"/>
                </a:cubicBezTo>
                <a:cubicBezTo>
                  <a:pt x="6814" y="127"/>
                  <a:pt x="6725" y="271"/>
                  <a:pt x="6583" y="371"/>
                </a:cubicBezTo>
                <a:cubicBezTo>
                  <a:pt x="5650" y="859"/>
                  <a:pt x="2778" y="5576"/>
                  <a:pt x="0" y="10393"/>
                </a:cubicBezTo>
                <a:cubicBezTo>
                  <a:pt x="3132" y="14903"/>
                  <a:pt x="14801" y="21600"/>
                  <a:pt x="17993" y="21600"/>
                </a:cubicBezTo>
                <a:cubicBezTo>
                  <a:pt x="19498" y="21600"/>
                  <a:pt x="20303" y="20362"/>
                  <a:pt x="20981" y="19359"/>
                </a:cubicBezTo>
                <a:cubicBezTo>
                  <a:pt x="21432" y="14090"/>
                  <a:pt x="21600" y="9661"/>
                  <a:pt x="21068" y="83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5" name="Shape 2322"/>
          <p:cNvSpPr/>
          <p:nvPr/>
        </p:nvSpPr>
        <p:spPr>
          <a:xfrm>
            <a:off x="7121214" y="3102001"/>
            <a:ext cx="131332" cy="77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0364" extrusionOk="0">
                <a:moveTo>
                  <a:pt x="9079" y="18055"/>
                </a:moveTo>
                <a:cubicBezTo>
                  <a:pt x="9230" y="17510"/>
                  <a:pt x="8174" y="14396"/>
                  <a:pt x="10211" y="14122"/>
                </a:cubicBezTo>
                <a:cubicBezTo>
                  <a:pt x="12250" y="13855"/>
                  <a:pt x="13758" y="13446"/>
                  <a:pt x="14060" y="11143"/>
                </a:cubicBezTo>
                <a:cubicBezTo>
                  <a:pt x="14363" y="8844"/>
                  <a:pt x="16777" y="9929"/>
                  <a:pt x="17457" y="9791"/>
                </a:cubicBezTo>
                <a:cubicBezTo>
                  <a:pt x="18017" y="9679"/>
                  <a:pt x="19816" y="6703"/>
                  <a:pt x="21574" y="6825"/>
                </a:cubicBezTo>
                <a:cubicBezTo>
                  <a:pt x="21600" y="3741"/>
                  <a:pt x="19268" y="4739"/>
                  <a:pt x="17657" y="1848"/>
                </a:cubicBezTo>
                <a:cubicBezTo>
                  <a:pt x="15938" y="-1236"/>
                  <a:pt x="12185" y="164"/>
                  <a:pt x="10152" y="1571"/>
                </a:cubicBezTo>
                <a:cubicBezTo>
                  <a:pt x="8121" y="2970"/>
                  <a:pt x="5776" y="22"/>
                  <a:pt x="3587" y="2270"/>
                </a:cubicBezTo>
                <a:cubicBezTo>
                  <a:pt x="3560" y="2294"/>
                  <a:pt x="3537" y="2308"/>
                  <a:pt x="3511" y="2335"/>
                </a:cubicBezTo>
                <a:cubicBezTo>
                  <a:pt x="3033" y="3417"/>
                  <a:pt x="2375" y="4749"/>
                  <a:pt x="1608" y="5861"/>
                </a:cubicBezTo>
                <a:cubicBezTo>
                  <a:pt x="135" y="8009"/>
                  <a:pt x="541" y="10125"/>
                  <a:pt x="0" y="10741"/>
                </a:cubicBezTo>
                <a:cubicBezTo>
                  <a:pt x="559" y="11119"/>
                  <a:pt x="1097" y="11559"/>
                  <a:pt x="1533" y="12093"/>
                </a:cubicBezTo>
                <a:cubicBezTo>
                  <a:pt x="3194" y="14122"/>
                  <a:pt x="4778" y="12371"/>
                  <a:pt x="5381" y="13855"/>
                </a:cubicBezTo>
                <a:cubicBezTo>
                  <a:pt x="5585" y="14359"/>
                  <a:pt x="5521" y="16012"/>
                  <a:pt x="5349" y="17984"/>
                </a:cubicBezTo>
                <a:cubicBezTo>
                  <a:pt x="5656" y="17537"/>
                  <a:pt x="5891" y="17219"/>
                  <a:pt x="6401" y="17984"/>
                </a:cubicBezTo>
                <a:cubicBezTo>
                  <a:pt x="6859" y="18667"/>
                  <a:pt x="6775" y="19522"/>
                  <a:pt x="6718" y="20364"/>
                </a:cubicBezTo>
                <a:lnTo>
                  <a:pt x="8023" y="19813"/>
                </a:lnTo>
                <a:cubicBezTo>
                  <a:pt x="8023" y="19813"/>
                  <a:pt x="8929" y="18596"/>
                  <a:pt x="9079" y="180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6" name="Shape 2323"/>
          <p:cNvSpPr/>
          <p:nvPr/>
        </p:nvSpPr>
        <p:spPr>
          <a:xfrm>
            <a:off x="6534040" y="2680305"/>
            <a:ext cx="652205" cy="45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7975" y="20368"/>
                </a:moveTo>
                <a:cubicBezTo>
                  <a:pt x="18051" y="20343"/>
                  <a:pt x="18840" y="20515"/>
                  <a:pt x="18916" y="20197"/>
                </a:cubicBezTo>
                <a:cubicBezTo>
                  <a:pt x="18992" y="19880"/>
                  <a:pt x="18324" y="19172"/>
                  <a:pt x="18400" y="19098"/>
                </a:cubicBezTo>
                <a:cubicBezTo>
                  <a:pt x="18475" y="19026"/>
                  <a:pt x="18506" y="18244"/>
                  <a:pt x="18627" y="18244"/>
                </a:cubicBezTo>
                <a:cubicBezTo>
                  <a:pt x="18749" y="18244"/>
                  <a:pt x="19857" y="18293"/>
                  <a:pt x="19917" y="18244"/>
                </a:cubicBezTo>
                <a:cubicBezTo>
                  <a:pt x="19978" y="18195"/>
                  <a:pt x="20191" y="17560"/>
                  <a:pt x="20373" y="17536"/>
                </a:cubicBezTo>
                <a:cubicBezTo>
                  <a:pt x="20456" y="17525"/>
                  <a:pt x="20586" y="17688"/>
                  <a:pt x="20703" y="17867"/>
                </a:cubicBezTo>
                <a:cubicBezTo>
                  <a:pt x="20908" y="17563"/>
                  <a:pt x="20980" y="16876"/>
                  <a:pt x="21018" y="16319"/>
                </a:cubicBezTo>
                <a:cubicBezTo>
                  <a:pt x="21066" y="15636"/>
                  <a:pt x="20924" y="15409"/>
                  <a:pt x="21144" y="15030"/>
                </a:cubicBezTo>
                <a:cubicBezTo>
                  <a:pt x="21364" y="14650"/>
                  <a:pt x="21600" y="14625"/>
                  <a:pt x="21537" y="14093"/>
                </a:cubicBezTo>
                <a:cubicBezTo>
                  <a:pt x="21474" y="13562"/>
                  <a:pt x="21176" y="14093"/>
                  <a:pt x="20924" y="13841"/>
                </a:cubicBezTo>
                <a:cubicBezTo>
                  <a:pt x="20672" y="13588"/>
                  <a:pt x="20452" y="13765"/>
                  <a:pt x="19808" y="13917"/>
                </a:cubicBezTo>
                <a:cubicBezTo>
                  <a:pt x="19163" y="14068"/>
                  <a:pt x="18864" y="14498"/>
                  <a:pt x="18896" y="15232"/>
                </a:cubicBezTo>
                <a:cubicBezTo>
                  <a:pt x="18927" y="15965"/>
                  <a:pt x="18676" y="15636"/>
                  <a:pt x="18692" y="16269"/>
                </a:cubicBezTo>
                <a:cubicBezTo>
                  <a:pt x="18707" y="16901"/>
                  <a:pt x="18189" y="16926"/>
                  <a:pt x="18220" y="17306"/>
                </a:cubicBezTo>
                <a:cubicBezTo>
                  <a:pt x="18251" y="17685"/>
                  <a:pt x="17811" y="17306"/>
                  <a:pt x="17685" y="17179"/>
                </a:cubicBezTo>
                <a:cubicBezTo>
                  <a:pt x="17560" y="17053"/>
                  <a:pt x="16207" y="17711"/>
                  <a:pt x="16019" y="17761"/>
                </a:cubicBezTo>
                <a:cubicBezTo>
                  <a:pt x="15830" y="17811"/>
                  <a:pt x="15484" y="17129"/>
                  <a:pt x="15217" y="17154"/>
                </a:cubicBezTo>
                <a:cubicBezTo>
                  <a:pt x="14950" y="17179"/>
                  <a:pt x="14840" y="16522"/>
                  <a:pt x="14808" y="15990"/>
                </a:cubicBezTo>
                <a:cubicBezTo>
                  <a:pt x="14777" y="15460"/>
                  <a:pt x="14273" y="14979"/>
                  <a:pt x="14053" y="14498"/>
                </a:cubicBezTo>
                <a:cubicBezTo>
                  <a:pt x="13833" y="14017"/>
                  <a:pt x="13802" y="12955"/>
                  <a:pt x="13786" y="12272"/>
                </a:cubicBezTo>
                <a:cubicBezTo>
                  <a:pt x="13770" y="11589"/>
                  <a:pt x="13723" y="10425"/>
                  <a:pt x="14022" y="9085"/>
                </a:cubicBezTo>
                <a:cubicBezTo>
                  <a:pt x="14062" y="8905"/>
                  <a:pt x="14081" y="8749"/>
                  <a:pt x="14086" y="8609"/>
                </a:cubicBezTo>
                <a:cubicBezTo>
                  <a:pt x="13977" y="8501"/>
                  <a:pt x="13871" y="8423"/>
                  <a:pt x="13790" y="8431"/>
                </a:cubicBezTo>
                <a:cubicBezTo>
                  <a:pt x="13522" y="8458"/>
                  <a:pt x="12917" y="7864"/>
                  <a:pt x="12799" y="7864"/>
                </a:cubicBezTo>
                <a:cubicBezTo>
                  <a:pt x="12682" y="7864"/>
                  <a:pt x="12699" y="7405"/>
                  <a:pt x="12598" y="7161"/>
                </a:cubicBezTo>
                <a:cubicBezTo>
                  <a:pt x="12497" y="6918"/>
                  <a:pt x="12564" y="6458"/>
                  <a:pt x="12430" y="6296"/>
                </a:cubicBezTo>
                <a:cubicBezTo>
                  <a:pt x="12296" y="6134"/>
                  <a:pt x="11893" y="5512"/>
                  <a:pt x="11758" y="4756"/>
                </a:cubicBezTo>
                <a:cubicBezTo>
                  <a:pt x="11624" y="3999"/>
                  <a:pt x="10801" y="3621"/>
                  <a:pt x="10499" y="3594"/>
                </a:cubicBezTo>
                <a:cubicBezTo>
                  <a:pt x="10196" y="3567"/>
                  <a:pt x="10028" y="4594"/>
                  <a:pt x="9944" y="4648"/>
                </a:cubicBezTo>
                <a:cubicBezTo>
                  <a:pt x="9861" y="4702"/>
                  <a:pt x="9289" y="4108"/>
                  <a:pt x="9121" y="3972"/>
                </a:cubicBezTo>
                <a:cubicBezTo>
                  <a:pt x="8953" y="3837"/>
                  <a:pt x="8869" y="3567"/>
                  <a:pt x="8869" y="3243"/>
                </a:cubicBezTo>
                <a:cubicBezTo>
                  <a:pt x="8869" y="2918"/>
                  <a:pt x="8517" y="2404"/>
                  <a:pt x="8416" y="2351"/>
                </a:cubicBezTo>
                <a:cubicBezTo>
                  <a:pt x="8315" y="2297"/>
                  <a:pt x="7610" y="1189"/>
                  <a:pt x="7610" y="1189"/>
                </a:cubicBezTo>
                <a:lnTo>
                  <a:pt x="6501" y="1189"/>
                </a:lnTo>
                <a:lnTo>
                  <a:pt x="6266" y="1675"/>
                </a:lnTo>
                <a:lnTo>
                  <a:pt x="4251" y="1702"/>
                </a:lnTo>
                <a:cubicBezTo>
                  <a:pt x="4251" y="1702"/>
                  <a:pt x="2705" y="783"/>
                  <a:pt x="2420" y="676"/>
                </a:cubicBezTo>
                <a:cubicBezTo>
                  <a:pt x="2134" y="568"/>
                  <a:pt x="1630" y="0"/>
                  <a:pt x="1630" y="0"/>
                </a:cubicBezTo>
                <a:lnTo>
                  <a:pt x="0" y="344"/>
                </a:lnTo>
                <a:cubicBezTo>
                  <a:pt x="84" y="632"/>
                  <a:pt x="200" y="944"/>
                  <a:pt x="375" y="1294"/>
                </a:cubicBezTo>
                <a:cubicBezTo>
                  <a:pt x="706" y="1952"/>
                  <a:pt x="941" y="3115"/>
                  <a:pt x="973" y="3520"/>
                </a:cubicBezTo>
                <a:cubicBezTo>
                  <a:pt x="1004" y="3925"/>
                  <a:pt x="1460" y="4254"/>
                  <a:pt x="1853" y="4659"/>
                </a:cubicBezTo>
                <a:cubicBezTo>
                  <a:pt x="2246" y="5063"/>
                  <a:pt x="2246" y="5949"/>
                  <a:pt x="2199" y="6176"/>
                </a:cubicBezTo>
                <a:cubicBezTo>
                  <a:pt x="2152" y="6403"/>
                  <a:pt x="1664" y="6024"/>
                  <a:pt x="1633" y="6251"/>
                </a:cubicBezTo>
                <a:cubicBezTo>
                  <a:pt x="1602" y="6479"/>
                  <a:pt x="2262" y="7365"/>
                  <a:pt x="2513" y="7314"/>
                </a:cubicBezTo>
                <a:cubicBezTo>
                  <a:pt x="2765" y="7263"/>
                  <a:pt x="2891" y="7517"/>
                  <a:pt x="3284" y="8073"/>
                </a:cubicBezTo>
                <a:cubicBezTo>
                  <a:pt x="3677" y="8629"/>
                  <a:pt x="3646" y="9287"/>
                  <a:pt x="3488" y="9489"/>
                </a:cubicBezTo>
                <a:cubicBezTo>
                  <a:pt x="3331" y="9692"/>
                  <a:pt x="3803" y="10122"/>
                  <a:pt x="4306" y="10653"/>
                </a:cubicBezTo>
                <a:cubicBezTo>
                  <a:pt x="4809" y="11184"/>
                  <a:pt x="5013" y="11842"/>
                  <a:pt x="5061" y="12120"/>
                </a:cubicBezTo>
                <a:cubicBezTo>
                  <a:pt x="5108" y="12398"/>
                  <a:pt x="5328" y="12146"/>
                  <a:pt x="5406" y="11766"/>
                </a:cubicBezTo>
                <a:cubicBezTo>
                  <a:pt x="5485" y="11387"/>
                  <a:pt x="5249" y="11286"/>
                  <a:pt x="5249" y="10856"/>
                </a:cubicBezTo>
                <a:cubicBezTo>
                  <a:pt x="5249" y="10425"/>
                  <a:pt x="4840" y="10501"/>
                  <a:pt x="4652" y="10451"/>
                </a:cubicBezTo>
                <a:cubicBezTo>
                  <a:pt x="4463" y="10400"/>
                  <a:pt x="4667" y="9743"/>
                  <a:pt x="4479" y="9439"/>
                </a:cubicBezTo>
                <a:cubicBezTo>
                  <a:pt x="4290" y="9135"/>
                  <a:pt x="4117" y="8376"/>
                  <a:pt x="4023" y="7820"/>
                </a:cubicBezTo>
                <a:cubicBezTo>
                  <a:pt x="3928" y="7263"/>
                  <a:pt x="3441" y="6708"/>
                  <a:pt x="3237" y="6100"/>
                </a:cubicBezTo>
                <a:cubicBezTo>
                  <a:pt x="3032" y="5493"/>
                  <a:pt x="2812" y="5013"/>
                  <a:pt x="2671" y="4860"/>
                </a:cubicBezTo>
                <a:cubicBezTo>
                  <a:pt x="2529" y="4709"/>
                  <a:pt x="2875" y="4481"/>
                  <a:pt x="2749" y="4254"/>
                </a:cubicBezTo>
                <a:cubicBezTo>
                  <a:pt x="2624" y="4026"/>
                  <a:pt x="2435" y="4051"/>
                  <a:pt x="2199" y="3874"/>
                </a:cubicBezTo>
                <a:cubicBezTo>
                  <a:pt x="1963" y="3697"/>
                  <a:pt x="1806" y="3394"/>
                  <a:pt x="1806" y="2989"/>
                </a:cubicBezTo>
                <a:cubicBezTo>
                  <a:pt x="1806" y="2584"/>
                  <a:pt x="1649" y="1623"/>
                  <a:pt x="1570" y="1294"/>
                </a:cubicBezTo>
                <a:cubicBezTo>
                  <a:pt x="1491" y="965"/>
                  <a:pt x="1743" y="1016"/>
                  <a:pt x="1822" y="1167"/>
                </a:cubicBezTo>
                <a:cubicBezTo>
                  <a:pt x="1900" y="1319"/>
                  <a:pt x="1963" y="1471"/>
                  <a:pt x="2073" y="1370"/>
                </a:cubicBezTo>
                <a:cubicBezTo>
                  <a:pt x="2183" y="1269"/>
                  <a:pt x="2372" y="1345"/>
                  <a:pt x="2451" y="1623"/>
                </a:cubicBezTo>
                <a:cubicBezTo>
                  <a:pt x="2529" y="1901"/>
                  <a:pt x="2797" y="1648"/>
                  <a:pt x="2922" y="1775"/>
                </a:cubicBezTo>
                <a:cubicBezTo>
                  <a:pt x="3048" y="1901"/>
                  <a:pt x="2639" y="2053"/>
                  <a:pt x="3048" y="3217"/>
                </a:cubicBezTo>
                <a:cubicBezTo>
                  <a:pt x="3457" y="4380"/>
                  <a:pt x="3174" y="3723"/>
                  <a:pt x="3174" y="4506"/>
                </a:cubicBezTo>
                <a:cubicBezTo>
                  <a:pt x="3174" y="5291"/>
                  <a:pt x="3426" y="4937"/>
                  <a:pt x="3504" y="4810"/>
                </a:cubicBezTo>
                <a:cubicBezTo>
                  <a:pt x="3583" y="4684"/>
                  <a:pt x="3803" y="5063"/>
                  <a:pt x="4007" y="5468"/>
                </a:cubicBezTo>
                <a:cubicBezTo>
                  <a:pt x="4211" y="5873"/>
                  <a:pt x="4604" y="5898"/>
                  <a:pt x="4604" y="6125"/>
                </a:cubicBezTo>
                <a:cubicBezTo>
                  <a:pt x="4604" y="6353"/>
                  <a:pt x="4683" y="6808"/>
                  <a:pt x="4950" y="6884"/>
                </a:cubicBezTo>
                <a:cubicBezTo>
                  <a:pt x="5218" y="6960"/>
                  <a:pt x="5265" y="7441"/>
                  <a:pt x="5438" y="7492"/>
                </a:cubicBezTo>
                <a:cubicBezTo>
                  <a:pt x="5611" y="7542"/>
                  <a:pt x="5642" y="7846"/>
                  <a:pt x="5548" y="8174"/>
                </a:cubicBezTo>
                <a:cubicBezTo>
                  <a:pt x="5454" y="8503"/>
                  <a:pt x="5548" y="8781"/>
                  <a:pt x="5988" y="9059"/>
                </a:cubicBezTo>
                <a:cubicBezTo>
                  <a:pt x="6428" y="9338"/>
                  <a:pt x="6224" y="9389"/>
                  <a:pt x="6570" y="9920"/>
                </a:cubicBezTo>
                <a:cubicBezTo>
                  <a:pt x="6916" y="10451"/>
                  <a:pt x="7890" y="12171"/>
                  <a:pt x="8095" y="12652"/>
                </a:cubicBezTo>
                <a:cubicBezTo>
                  <a:pt x="8299" y="13132"/>
                  <a:pt x="8362" y="13537"/>
                  <a:pt x="8441" y="13891"/>
                </a:cubicBezTo>
                <a:cubicBezTo>
                  <a:pt x="8519" y="14245"/>
                  <a:pt x="8283" y="14422"/>
                  <a:pt x="8409" y="14725"/>
                </a:cubicBezTo>
                <a:cubicBezTo>
                  <a:pt x="8535" y="15030"/>
                  <a:pt x="8173" y="14903"/>
                  <a:pt x="8189" y="15130"/>
                </a:cubicBezTo>
                <a:cubicBezTo>
                  <a:pt x="8205" y="15358"/>
                  <a:pt x="8409" y="16496"/>
                  <a:pt x="8755" y="16547"/>
                </a:cubicBezTo>
                <a:cubicBezTo>
                  <a:pt x="9101" y="16597"/>
                  <a:pt x="9494" y="17280"/>
                  <a:pt x="9777" y="17660"/>
                </a:cubicBezTo>
                <a:cubicBezTo>
                  <a:pt x="10060" y="18039"/>
                  <a:pt x="10484" y="17963"/>
                  <a:pt x="10909" y="18216"/>
                </a:cubicBezTo>
                <a:cubicBezTo>
                  <a:pt x="11334" y="18469"/>
                  <a:pt x="11695" y="19076"/>
                  <a:pt x="12308" y="19355"/>
                </a:cubicBezTo>
                <a:cubicBezTo>
                  <a:pt x="12921" y="19633"/>
                  <a:pt x="13519" y="20063"/>
                  <a:pt x="13912" y="20468"/>
                </a:cubicBezTo>
                <a:cubicBezTo>
                  <a:pt x="14305" y="20873"/>
                  <a:pt x="14792" y="20696"/>
                  <a:pt x="15343" y="20341"/>
                </a:cubicBezTo>
                <a:cubicBezTo>
                  <a:pt x="15893" y="19987"/>
                  <a:pt x="16317" y="20442"/>
                  <a:pt x="16632" y="20645"/>
                </a:cubicBezTo>
                <a:cubicBezTo>
                  <a:pt x="16787" y="20744"/>
                  <a:pt x="17091" y="21163"/>
                  <a:pt x="17395" y="21600"/>
                </a:cubicBezTo>
                <a:cubicBezTo>
                  <a:pt x="17673" y="20959"/>
                  <a:pt x="17939" y="20380"/>
                  <a:pt x="17975" y="203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7" name="Shape 2324"/>
          <p:cNvSpPr/>
          <p:nvPr/>
        </p:nvSpPr>
        <p:spPr>
          <a:xfrm>
            <a:off x="7050757" y="3062469"/>
            <a:ext cx="91604" cy="99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70" y="14383"/>
                </a:moveTo>
                <a:cubicBezTo>
                  <a:pt x="19971" y="13468"/>
                  <a:pt x="20914" y="12371"/>
                  <a:pt x="21600" y="11480"/>
                </a:cubicBezTo>
                <a:cubicBezTo>
                  <a:pt x="19840" y="12463"/>
                  <a:pt x="19304" y="11522"/>
                  <a:pt x="19561" y="10248"/>
                </a:cubicBezTo>
                <a:lnTo>
                  <a:pt x="17029" y="10593"/>
                </a:lnTo>
                <a:lnTo>
                  <a:pt x="17288" y="72"/>
                </a:lnTo>
                <a:cubicBezTo>
                  <a:pt x="15246" y="161"/>
                  <a:pt x="9527" y="0"/>
                  <a:pt x="8795" y="0"/>
                </a:cubicBezTo>
                <a:cubicBezTo>
                  <a:pt x="7930" y="0"/>
                  <a:pt x="7712" y="3571"/>
                  <a:pt x="7172" y="3902"/>
                </a:cubicBezTo>
                <a:cubicBezTo>
                  <a:pt x="6631" y="4242"/>
                  <a:pt x="11396" y="7473"/>
                  <a:pt x="10855" y="8920"/>
                </a:cubicBezTo>
                <a:cubicBezTo>
                  <a:pt x="10313" y="10370"/>
                  <a:pt x="4680" y="9588"/>
                  <a:pt x="4139" y="9699"/>
                </a:cubicBezTo>
                <a:cubicBezTo>
                  <a:pt x="3887" y="9755"/>
                  <a:pt x="1982" y="12399"/>
                  <a:pt x="0" y="15324"/>
                </a:cubicBezTo>
                <a:cubicBezTo>
                  <a:pt x="2236" y="17370"/>
                  <a:pt x="4471" y="19499"/>
                  <a:pt x="5552" y="20203"/>
                </a:cubicBezTo>
                <a:cubicBezTo>
                  <a:pt x="7683" y="21586"/>
                  <a:pt x="11162" y="20083"/>
                  <a:pt x="12619" y="21475"/>
                </a:cubicBezTo>
                <a:cubicBezTo>
                  <a:pt x="12664" y="21511"/>
                  <a:pt x="12726" y="21555"/>
                  <a:pt x="12780" y="21600"/>
                </a:cubicBezTo>
                <a:cubicBezTo>
                  <a:pt x="14299" y="20117"/>
                  <a:pt x="15867" y="18664"/>
                  <a:pt x="16378" y="18513"/>
                </a:cubicBezTo>
                <a:cubicBezTo>
                  <a:pt x="17463" y="18174"/>
                  <a:pt x="16594" y="16281"/>
                  <a:pt x="18870" y="143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8" name="Shape 2325"/>
          <p:cNvSpPr/>
          <p:nvPr/>
        </p:nvSpPr>
        <p:spPr>
          <a:xfrm>
            <a:off x="7121218" y="3049289"/>
            <a:ext cx="27938" cy="6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0" extrusionOk="0">
                <a:moveTo>
                  <a:pt x="3192" y="5035"/>
                </a:moveTo>
                <a:cubicBezTo>
                  <a:pt x="2970" y="5096"/>
                  <a:pt x="2097" y="5135"/>
                  <a:pt x="851" y="5152"/>
                </a:cubicBezTo>
                <a:lnTo>
                  <a:pt x="0" y="21530"/>
                </a:lnTo>
                <a:lnTo>
                  <a:pt x="8304" y="20993"/>
                </a:lnTo>
                <a:cubicBezTo>
                  <a:pt x="8898" y="19588"/>
                  <a:pt x="10787" y="17924"/>
                  <a:pt x="13509" y="16893"/>
                </a:cubicBezTo>
                <a:cubicBezTo>
                  <a:pt x="20128" y="14375"/>
                  <a:pt x="10193" y="4307"/>
                  <a:pt x="17925" y="3406"/>
                </a:cubicBezTo>
                <a:cubicBezTo>
                  <a:pt x="19343" y="3237"/>
                  <a:pt x="20523" y="2847"/>
                  <a:pt x="21600" y="2357"/>
                </a:cubicBezTo>
                <a:cubicBezTo>
                  <a:pt x="18851" y="1078"/>
                  <a:pt x="15801" y="-70"/>
                  <a:pt x="13850" y="4"/>
                </a:cubicBezTo>
                <a:cubicBezTo>
                  <a:pt x="9590" y="181"/>
                  <a:pt x="4615" y="4693"/>
                  <a:pt x="3192" y="50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9" name="Shape 2326"/>
          <p:cNvSpPr/>
          <p:nvPr/>
        </p:nvSpPr>
        <p:spPr>
          <a:xfrm>
            <a:off x="7438298" y="3009753"/>
            <a:ext cx="61759" cy="55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7" h="19925" extrusionOk="0">
                <a:moveTo>
                  <a:pt x="9444" y="635"/>
                </a:moveTo>
                <a:cubicBezTo>
                  <a:pt x="6205" y="3330"/>
                  <a:pt x="14299" y="9105"/>
                  <a:pt x="14299" y="12565"/>
                </a:cubicBezTo>
                <a:cubicBezTo>
                  <a:pt x="14299" y="16025"/>
                  <a:pt x="1309" y="11911"/>
                  <a:pt x="55" y="15644"/>
                </a:cubicBezTo>
                <a:cubicBezTo>
                  <a:pt x="-593" y="17569"/>
                  <a:pt x="4588" y="20264"/>
                  <a:pt x="9444" y="18339"/>
                </a:cubicBezTo>
                <a:cubicBezTo>
                  <a:pt x="13964" y="16549"/>
                  <a:pt x="17071" y="18413"/>
                  <a:pt x="19571" y="19925"/>
                </a:cubicBezTo>
                <a:cubicBezTo>
                  <a:pt x="19934" y="14095"/>
                  <a:pt x="20494" y="7518"/>
                  <a:pt x="21007" y="3052"/>
                </a:cubicBezTo>
                <a:cubicBezTo>
                  <a:pt x="16905" y="1799"/>
                  <a:pt x="11801" y="-1336"/>
                  <a:pt x="9444" y="6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0" name="Shape 2327"/>
          <p:cNvSpPr/>
          <p:nvPr/>
        </p:nvSpPr>
        <p:spPr>
          <a:xfrm>
            <a:off x="7497014" y="3009753"/>
            <a:ext cx="73014" cy="48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019" extrusionOk="0">
                <a:moveTo>
                  <a:pt x="8367" y="14416"/>
                </a:moveTo>
                <a:cubicBezTo>
                  <a:pt x="13434" y="11928"/>
                  <a:pt x="21600" y="16499"/>
                  <a:pt x="21600" y="10682"/>
                </a:cubicBezTo>
                <a:cubicBezTo>
                  <a:pt x="21600" y="4865"/>
                  <a:pt x="8085" y="-1367"/>
                  <a:pt x="4706" y="295"/>
                </a:cubicBezTo>
                <a:cubicBezTo>
                  <a:pt x="3788" y="745"/>
                  <a:pt x="2578" y="510"/>
                  <a:pt x="1247" y="0"/>
                </a:cubicBezTo>
                <a:cubicBezTo>
                  <a:pt x="802" y="4820"/>
                  <a:pt x="316" y="11913"/>
                  <a:pt x="0" y="18206"/>
                </a:cubicBezTo>
                <a:cubicBezTo>
                  <a:pt x="161" y="18336"/>
                  <a:pt x="326" y="18461"/>
                  <a:pt x="483" y="18571"/>
                </a:cubicBezTo>
                <a:cubicBezTo>
                  <a:pt x="2736" y="20233"/>
                  <a:pt x="3296" y="16914"/>
                  <a:pt x="8367" y="144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1" name="Shape 2328"/>
          <p:cNvSpPr/>
          <p:nvPr/>
        </p:nvSpPr>
        <p:spPr>
          <a:xfrm>
            <a:off x="7168189" y="3128357"/>
            <a:ext cx="90662" cy="105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5" h="21452" extrusionOk="0">
                <a:moveTo>
                  <a:pt x="11536" y="20295"/>
                </a:moveTo>
                <a:cubicBezTo>
                  <a:pt x="12651" y="20836"/>
                  <a:pt x="15437" y="20295"/>
                  <a:pt x="16552" y="21104"/>
                </a:cubicBezTo>
                <a:cubicBezTo>
                  <a:pt x="17093" y="21497"/>
                  <a:pt x="18009" y="21508"/>
                  <a:pt x="19061" y="21374"/>
                </a:cubicBezTo>
                <a:cubicBezTo>
                  <a:pt x="18736" y="20917"/>
                  <a:pt x="18486" y="20547"/>
                  <a:pt x="18361" y="20319"/>
                </a:cubicBezTo>
                <a:cubicBezTo>
                  <a:pt x="17574" y="18906"/>
                  <a:pt x="18923" y="16073"/>
                  <a:pt x="19599" y="14002"/>
                </a:cubicBezTo>
                <a:cubicBezTo>
                  <a:pt x="20272" y="11933"/>
                  <a:pt x="19034" y="6923"/>
                  <a:pt x="20272" y="5616"/>
                </a:cubicBezTo>
                <a:cubicBezTo>
                  <a:pt x="21509" y="4308"/>
                  <a:pt x="20833" y="3544"/>
                  <a:pt x="21395" y="496"/>
                </a:cubicBezTo>
                <a:cubicBezTo>
                  <a:pt x="21432" y="297"/>
                  <a:pt x="21407" y="163"/>
                  <a:pt x="21407" y="3"/>
                </a:cubicBezTo>
                <a:cubicBezTo>
                  <a:pt x="18879" y="-92"/>
                  <a:pt x="16293" y="2218"/>
                  <a:pt x="15487" y="2305"/>
                </a:cubicBezTo>
                <a:cubicBezTo>
                  <a:pt x="14509" y="2410"/>
                  <a:pt x="11037" y="1567"/>
                  <a:pt x="10604" y="3355"/>
                </a:cubicBezTo>
                <a:cubicBezTo>
                  <a:pt x="10168" y="5143"/>
                  <a:pt x="7999" y="5461"/>
                  <a:pt x="5068" y="5668"/>
                </a:cubicBezTo>
                <a:cubicBezTo>
                  <a:pt x="2140" y="5881"/>
                  <a:pt x="3658" y="8299"/>
                  <a:pt x="3440" y="8719"/>
                </a:cubicBezTo>
                <a:cubicBezTo>
                  <a:pt x="3225" y="9142"/>
                  <a:pt x="1923" y="10087"/>
                  <a:pt x="1923" y="10087"/>
                </a:cubicBezTo>
                <a:lnTo>
                  <a:pt x="44" y="10515"/>
                </a:lnTo>
                <a:cubicBezTo>
                  <a:pt x="-44" y="11195"/>
                  <a:pt x="-91" y="11867"/>
                  <a:pt x="827" y="12371"/>
                </a:cubicBezTo>
                <a:cubicBezTo>
                  <a:pt x="2623" y="13351"/>
                  <a:pt x="5097" y="17165"/>
                  <a:pt x="7007" y="18142"/>
                </a:cubicBezTo>
                <a:cubicBezTo>
                  <a:pt x="7926" y="18612"/>
                  <a:pt x="8496" y="19384"/>
                  <a:pt x="8742" y="20135"/>
                </a:cubicBezTo>
                <a:cubicBezTo>
                  <a:pt x="9844" y="20051"/>
                  <a:pt x="10962" y="20017"/>
                  <a:pt x="11536" y="202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2" name="Shape 2329"/>
          <p:cNvSpPr/>
          <p:nvPr/>
        </p:nvSpPr>
        <p:spPr>
          <a:xfrm>
            <a:off x="7461785" y="3378757"/>
            <a:ext cx="848055" cy="97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5" h="21570" extrusionOk="0">
                <a:moveTo>
                  <a:pt x="11389" y="21325"/>
                </a:moveTo>
                <a:cubicBezTo>
                  <a:pt x="11725" y="21089"/>
                  <a:pt x="11641" y="20949"/>
                  <a:pt x="11797" y="20667"/>
                </a:cubicBezTo>
                <a:cubicBezTo>
                  <a:pt x="11953" y="20384"/>
                  <a:pt x="11821" y="20267"/>
                  <a:pt x="12085" y="20020"/>
                </a:cubicBezTo>
                <a:cubicBezTo>
                  <a:pt x="12350" y="19773"/>
                  <a:pt x="12037" y="19608"/>
                  <a:pt x="12374" y="19455"/>
                </a:cubicBezTo>
                <a:cubicBezTo>
                  <a:pt x="12710" y="19302"/>
                  <a:pt x="12662" y="19597"/>
                  <a:pt x="12386" y="19937"/>
                </a:cubicBezTo>
                <a:cubicBezTo>
                  <a:pt x="12109" y="20278"/>
                  <a:pt x="12061" y="20373"/>
                  <a:pt x="12422" y="20114"/>
                </a:cubicBezTo>
                <a:cubicBezTo>
                  <a:pt x="12782" y="19855"/>
                  <a:pt x="12914" y="19491"/>
                  <a:pt x="13118" y="19079"/>
                </a:cubicBezTo>
                <a:cubicBezTo>
                  <a:pt x="13322" y="18668"/>
                  <a:pt x="13479" y="18538"/>
                  <a:pt x="13659" y="18515"/>
                </a:cubicBezTo>
                <a:cubicBezTo>
                  <a:pt x="13839" y="18491"/>
                  <a:pt x="13839" y="18056"/>
                  <a:pt x="13815" y="17751"/>
                </a:cubicBezTo>
                <a:cubicBezTo>
                  <a:pt x="13791" y="17445"/>
                  <a:pt x="13695" y="17163"/>
                  <a:pt x="13827" y="16963"/>
                </a:cubicBezTo>
                <a:cubicBezTo>
                  <a:pt x="13959" y="16763"/>
                  <a:pt x="13827" y="16575"/>
                  <a:pt x="13995" y="16575"/>
                </a:cubicBezTo>
                <a:cubicBezTo>
                  <a:pt x="14163" y="16575"/>
                  <a:pt x="14415" y="16328"/>
                  <a:pt x="14680" y="16069"/>
                </a:cubicBezTo>
                <a:cubicBezTo>
                  <a:pt x="14944" y="15810"/>
                  <a:pt x="15112" y="15787"/>
                  <a:pt x="15388" y="15763"/>
                </a:cubicBezTo>
                <a:cubicBezTo>
                  <a:pt x="15664" y="15740"/>
                  <a:pt x="15509" y="15646"/>
                  <a:pt x="15689" y="15599"/>
                </a:cubicBezTo>
                <a:cubicBezTo>
                  <a:pt x="15869" y="15552"/>
                  <a:pt x="15989" y="15387"/>
                  <a:pt x="16109" y="15281"/>
                </a:cubicBezTo>
                <a:cubicBezTo>
                  <a:pt x="16229" y="15175"/>
                  <a:pt x="16722" y="15293"/>
                  <a:pt x="17010" y="15293"/>
                </a:cubicBezTo>
                <a:cubicBezTo>
                  <a:pt x="17298" y="15293"/>
                  <a:pt x="17490" y="15317"/>
                  <a:pt x="17490" y="15140"/>
                </a:cubicBezTo>
                <a:cubicBezTo>
                  <a:pt x="17490" y="14964"/>
                  <a:pt x="17622" y="14822"/>
                  <a:pt x="17790" y="14822"/>
                </a:cubicBezTo>
                <a:cubicBezTo>
                  <a:pt x="17959" y="14822"/>
                  <a:pt x="18031" y="14775"/>
                  <a:pt x="18031" y="14540"/>
                </a:cubicBezTo>
                <a:cubicBezTo>
                  <a:pt x="18031" y="14305"/>
                  <a:pt x="18103" y="14164"/>
                  <a:pt x="18247" y="14058"/>
                </a:cubicBezTo>
                <a:cubicBezTo>
                  <a:pt x="18391" y="13952"/>
                  <a:pt x="18415" y="13718"/>
                  <a:pt x="18463" y="13565"/>
                </a:cubicBezTo>
                <a:cubicBezTo>
                  <a:pt x="18511" y="13412"/>
                  <a:pt x="18667" y="13506"/>
                  <a:pt x="18667" y="13282"/>
                </a:cubicBezTo>
                <a:cubicBezTo>
                  <a:pt x="18667" y="13059"/>
                  <a:pt x="18751" y="12812"/>
                  <a:pt x="18751" y="12636"/>
                </a:cubicBezTo>
                <a:cubicBezTo>
                  <a:pt x="18751" y="12459"/>
                  <a:pt x="18944" y="12483"/>
                  <a:pt x="19028" y="12354"/>
                </a:cubicBezTo>
                <a:cubicBezTo>
                  <a:pt x="19112" y="12224"/>
                  <a:pt x="18956" y="12060"/>
                  <a:pt x="19088" y="11695"/>
                </a:cubicBezTo>
                <a:cubicBezTo>
                  <a:pt x="19220" y="11330"/>
                  <a:pt x="19088" y="10990"/>
                  <a:pt x="19088" y="10660"/>
                </a:cubicBezTo>
                <a:cubicBezTo>
                  <a:pt x="19088" y="10331"/>
                  <a:pt x="19088" y="9990"/>
                  <a:pt x="19208" y="9884"/>
                </a:cubicBezTo>
                <a:cubicBezTo>
                  <a:pt x="19328" y="9779"/>
                  <a:pt x="19268" y="9720"/>
                  <a:pt x="19172" y="9673"/>
                </a:cubicBezTo>
                <a:cubicBezTo>
                  <a:pt x="19076" y="9626"/>
                  <a:pt x="19184" y="9496"/>
                  <a:pt x="19268" y="9520"/>
                </a:cubicBezTo>
                <a:cubicBezTo>
                  <a:pt x="19352" y="9543"/>
                  <a:pt x="19448" y="9720"/>
                  <a:pt x="19604" y="9626"/>
                </a:cubicBezTo>
                <a:cubicBezTo>
                  <a:pt x="19760" y="9531"/>
                  <a:pt x="19904" y="9132"/>
                  <a:pt x="20036" y="8803"/>
                </a:cubicBezTo>
                <a:cubicBezTo>
                  <a:pt x="20169" y="8473"/>
                  <a:pt x="20385" y="8485"/>
                  <a:pt x="20553" y="8414"/>
                </a:cubicBezTo>
                <a:cubicBezTo>
                  <a:pt x="20721" y="8344"/>
                  <a:pt x="21082" y="7944"/>
                  <a:pt x="21310" y="7368"/>
                </a:cubicBezTo>
                <a:cubicBezTo>
                  <a:pt x="21538" y="6792"/>
                  <a:pt x="21298" y="6228"/>
                  <a:pt x="21202" y="5828"/>
                </a:cubicBezTo>
                <a:cubicBezTo>
                  <a:pt x="21105" y="5428"/>
                  <a:pt x="20973" y="5510"/>
                  <a:pt x="20733" y="5522"/>
                </a:cubicBezTo>
                <a:cubicBezTo>
                  <a:pt x="20493" y="5534"/>
                  <a:pt x="20036" y="5475"/>
                  <a:pt x="19436" y="4840"/>
                </a:cubicBezTo>
                <a:cubicBezTo>
                  <a:pt x="18836" y="4205"/>
                  <a:pt x="18247" y="4252"/>
                  <a:pt x="17851" y="4358"/>
                </a:cubicBezTo>
                <a:cubicBezTo>
                  <a:pt x="17454" y="4464"/>
                  <a:pt x="17046" y="4170"/>
                  <a:pt x="16782" y="4111"/>
                </a:cubicBezTo>
                <a:cubicBezTo>
                  <a:pt x="16517" y="4052"/>
                  <a:pt x="16265" y="4382"/>
                  <a:pt x="16073" y="4452"/>
                </a:cubicBezTo>
                <a:cubicBezTo>
                  <a:pt x="15881" y="4522"/>
                  <a:pt x="16169" y="4170"/>
                  <a:pt x="16181" y="3946"/>
                </a:cubicBezTo>
                <a:cubicBezTo>
                  <a:pt x="16193" y="3723"/>
                  <a:pt x="15460" y="3406"/>
                  <a:pt x="14908" y="3194"/>
                </a:cubicBezTo>
                <a:cubicBezTo>
                  <a:pt x="14355" y="2982"/>
                  <a:pt x="14115" y="3088"/>
                  <a:pt x="14115" y="3429"/>
                </a:cubicBezTo>
                <a:cubicBezTo>
                  <a:pt x="14115" y="3770"/>
                  <a:pt x="13899" y="3323"/>
                  <a:pt x="13731" y="3688"/>
                </a:cubicBezTo>
                <a:cubicBezTo>
                  <a:pt x="13563" y="4052"/>
                  <a:pt x="13250" y="3817"/>
                  <a:pt x="13455" y="3700"/>
                </a:cubicBezTo>
                <a:cubicBezTo>
                  <a:pt x="13659" y="3582"/>
                  <a:pt x="13851" y="3312"/>
                  <a:pt x="13923" y="3088"/>
                </a:cubicBezTo>
                <a:cubicBezTo>
                  <a:pt x="13995" y="2865"/>
                  <a:pt x="13130" y="2688"/>
                  <a:pt x="12830" y="2806"/>
                </a:cubicBezTo>
                <a:cubicBezTo>
                  <a:pt x="12530" y="2924"/>
                  <a:pt x="12722" y="3347"/>
                  <a:pt x="12482" y="3217"/>
                </a:cubicBezTo>
                <a:cubicBezTo>
                  <a:pt x="12241" y="3088"/>
                  <a:pt x="12434" y="2771"/>
                  <a:pt x="12626" y="2782"/>
                </a:cubicBezTo>
                <a:cubicBezTo>
                  <a:pt x="12818" y="2794"/>
                  <a:pt x="13034" y="2406"/>
                  <a:pt x="13166" y="2124"/>
                </a:cubicBezTo>
                <a:cubicBezTo>
                  <a:pt x="13298" y="1842"/>
                  <a:pt x="12938" y="1795"/>
                  <a:pt x="12722" y="1560"/>
                </a:cubicBezTo>
                <a:cubicBezTo>
                  <a:pt x="12508" y="1327"/>
                  <a:pt x="12552" y="648"/>
                  <a:pt x="12333" y="541"/>
                </a:cubicBezTo>
                <a:cubicBezTo>
                  <a:pt x="12098" y="769"/>
                  <a:pt x="11782" y="1125"/>
                  <a:pt x="11693" y="1386"/>
                </a:cubicBezTo>
                <a:cubicBezTo>
                  <a:pt x="11579" y="1721"/>
                  <a:pt x="11433" y="1530"/>
                  <a:pt x="11124" y="1625"/>
                </a:cubicBezTo>
                <a:cubicBezTo>
                  <a:pt x="10815" y="1721"/>
                  <a:pt x="10668" y="1593"/>
                  <a:pt x="10587" y="1466"/>
                </a:cubicBezTo>
                <a:cubicBezTo>
                  <a:pt x="10506" y="1338"/>
                  <a:pt x="10197" y="1466"/>
                  <a:pt x="9986" y="1450"/>
                </a:cubicBezTo>
                <a:cubicBezTo>
                  <a:pt x="9774" y="1434"/>
                  <a:pt x="9904" y="1705"/>
                  <a:pt x="9758" y="1785"/>
                </a:cubicBezTo>
                <a:cubicBezTo>
                  <a:pt x="9612" y="1864"/>
                  <a:pt x="9238" y="1625"/>
                  <a:pt x="9108" y="1769"/>
                </a:cubicBezTo>
                <a:cubicBezTo>
                  <a:pt x="8978" y="1912"/>
                  <a:pt x="8896" y="1769"/>
                  <a:pt x="8831" y="1896"/>
                </a:cubicBezTo>
                <a:cubicBezTo>
                  <a:pt x="8766" y="2023"/>
                  <a:pt x="8539" y="1944"/>
                  <a:pt x="8473" y="2023"/>
                </a:cubicBezTo>
                <a:cubicBezTo>
                  <a:pt x="8408" y="2103"/>
                  <a:pt x="8181" y="2150"/>
                  <a:pt x="7888" y="1832"/>
                </a:cubicBezTo>
                <a:cubicBezTo>
                  <a:pt x="7595" y="1514"/>
                  <a:pt x="7644" y="989"/>
                  <a:pt x="7774" y="893"/>
                </a:cubicBezTo>
                <a:cubicBezTo>
                  <a:pt x="7904" y="798"/>
                  <a:pt x="7904" y="527"/>
                  <a:pt x="7726" y="447"/>
                </a:cubicBezTo>
                <a:cubicBezTo>
                  <a:pt x="7547" y="368"/>
                  <a:pt x="7726" y="34"/>
                  <a:pt x="7498" y="2"/>
                </a:cubicBezTo>
                <a:cubicBezTo>
                  <a:pt x="7270" y="-30"/>
                  <a:pt x="7303" y="256"/>
                  <a:pt x="7157" y="304"/>
                </a:cubicBezTo>
                <a:cubicBezTo>
                  <a:pt x="7010" y="352"/>
                  <a:pt x="6653" y="591"/>
                  <a:pt x="6490" y="559"/>
                </a:cubicBezTo>
                <a:cubicBezTo>
                  <a:pt x="6327" y="527"/>
                  <a:pt x="6116" y="591"/>
                  <a:pt x="6116" y="765"/>
                </a:cubicBezTo>
                <a:cubicBezTo>
                  <a:pt x="6116" y="941"/>
                  <a:pt x="5937" y="893"/>
                  <a:pt x="5904" y="750"/>
                </a:cubicBezTo>
                <a:cubicBezTo>
                  <a:pt x="5872" y="607"/>
                  <a:pt x="5531" y="686"/>
                  <a:pt x="5433" y="591"/>
                </a:cubicBezTo>
                <a:cubicBezTo>
                  <a:pt x="5336" y="495"/>
                  <a:pt x="4880" y="543"/>
                  <a:pt x="5075" y="654"/>
                </a:cubicBezTo>
                <a:cubicBezTo>
                  <a:pt x="5270" y="765"/>
                  <a:pt x="5287" y="877"/>
                  <a:pt x="5287" y="1052"/>
                </a:cubicBezTo>
                <a:cubicBezTo>
                  <a:pt x="5287" y="1227"/>
                  <a:pt x="5433" y="1179"/>
                  <a:pt x="5433" y="1386"/>
                </a:cubicBezTo>
                <a:cubicBezTo>
                  <a:pt x="5433" y="1593"/>
                  <a:pt x="5596" y="1450"/>
                  <a:pt x="5709" y="1450"/>
                </a:cubicBezTo>
                <a:cubicBezTo>
                  <a:pt x="5823" y="1450"/>
                  <a:pt x="5823" y="1641"/>
                  <a:pt x="5644" y="1673"/>
                </a:cubicBezTo>
                <a:cubicBezTo>
                  <a:pt x="5466" y="1705"/>
                  <a:pt x="5384" y="1800"/>
                  <a:pt x="5336" y="1960"/>
                </a:cubicBezTo>
                <a:cubicBezTo>
                  <a:pt x="5287" y="2119"/>
                  <a:pt x="5124" y="2007"/>
                  <a:pt x="4978" y="2134"/>
                </a:cubicBezTo>
                <a:cubicBezTo>
                  <a:pt x="4831" y="2262"/>
                  <a:pt x="4701" y="2389"/>
                  <a:pt x="4604" y="2326"/>
                </a:cubicBezTo>
                <a:cubicBezTo>
                  <a:pt x="4506" y="2262"/>
                  <a:pt x="4425" y="2310"/>
                  <a:pt x="4311" y="2373"/>
                </a:cubicBezTo>
                <a:cubicBezTo>
                  <a:pt x="4197" y="2437"/>
                  <a:pt x="4149" y="2373"/>
                  <a:pt x="3986" y="2246"/>
                </a:cubicBezTo>
                <a:cubicBezTo>
                  <a:pt x="3864" y="2151"/>
                  <a:pt x="3788" y="1921"/>
                  <a:pt x="3572" y="1711"/>
                </a:cubicBezTo>
                <a:cubicBezTo>
                  <a:pt x="3443" y="1771"/>
                  <a:pt x="3182" y="1863"/>
                  <a:pt x="3042" y="1863"/>
                </a:cubicBezTo>
                <a:cubicBezTo>
                  <a:pt x="2852" y="1863"/>
                  <a:pt x="2256" y="1821"/>
                  <a:pt x="2224" y="1922"/>
                </a:cubicBezTo>
                <a:cubicBezTo>
                  <a:pt x="2191" y="2022"/>
                  <a:pt x="2267" y="2192"/>
                  <a:pt x="2365" y="2213"/>
                </a:cubicBezTo>
                <a:cubicBezTo>
                  <a:pt x="2462" y="2234"/>
                  <a:pt x="2668" y="2293"/>
                  <a:pt x="2473" y="2430"/>
                </a:cubicBezTo>
                <a:cubicBezTo>
                  <a:pt x="2278" y="2568"/>
                  <a:pt x="2105" y="2383"/>
                  <a:pt x="2105" y="2716"/>
                </a:cubicBezTo>
                <a:cubicBezTo>
                  <a:pt x="2105" y="3050"/>
                  <a:pt x="2542" y="3267"/>
                  <a:pt x="2451" y="3576"/>
                </a:cubicBezTo>
                <a:cubicBezTo>
                  <a:pt x="2404" y="3735"/>
                  <a:pt x="2340" y="4143"/>
                  <a:pt x="2340" y="4299"/>
                </a:cubicBezTo>
                <a:cubicBezTo>
                  <a:pt x="2340" y="4456"/>
                  <a:pt x="2276" y="4989"/>
                  <a:pt x="2132" y="5020"/>
                </a:cubicBezTo>
                <a:cubicBezTo>
                  <a:pt x="1988" y="5052"/>
                  <a:pt x="1860" y="4895"/>
                  <a:pt x="1667" y="5052"/>
                </a:cubicBezTo>
                <a:cubicBezTo>
                  <a:pt x="1475" y="5208"/>
                  <a:pt x="1235" y="5114"/>
                  <a:pt x="1011" y="5287"/>
                </a:cubicBezTo>
                <a:cubicBezTo>
                  <a:pt x="787" y="5459"/>
                  <a:pt x="547" y="5397"/>
                  <a:pt x="531" y="5600"/>
                </a:cubicBezTo>
                <a:cubicBezTo>
                  <a:pt x="515" y="5804"/>
                  <a:pt x="307" y="5914"/>
                  <a:pt x="355" y="6102"/>
                </a:cubicBezTo>
                <a:cubicBezTo>
                  <a:pt x="403" y="6290"/>
                  <a:pt x="258" y="6243"/>
                  <a:pt x="114" y="6384"/>
                </a:cubicBezTo>
                <a:cubicBezTo>
                  <a:pt x="-30" y="6525"/>
                  <a:pt x="130" y="6619"/>
                  <a:pt x="34" y="6729"/>
                </a:cubicBezTo>
                <a:cubicBezTo>
                  <a:pt x="-62" y="6839"/>
                  <a:pt x="66" y="7011"/>
                  <a:pt x="178" y="7184"/>
                </a:cubicBezTo>
                <a:cubicBezTo>
                  <a:pt x="290" y="7356"/>
                  <a:pt x="419" y="7482"/>
                  <a:pt x="403" y="7638"/>
                </a:cubicBezTo>
                <a:cubicBezTo>
                  <a:pt x="386" y="7795"/>
                  <a:pt x="515" y="7858"/>
                  <a:pt x="675" y="7842"/>
                </a:cubicBezTo>
                <a:cubicBezTo>
                  <a:pt x="835" y="7827"/>
                  <a:pt x="707" y="8140"/>
                  <a:pt x="963" y="8140"/>
                </a:cubicBezTo>
                <a:cubicBezTo>
                  <a:pt x="1219" y="8140"/>
                  <a:pt x="1475" y="8203"/>
                  <a:pt x="1540" y="8062"/>
                </a:cubicBezTo>
                <a:cubicBezTo>
                  <a:pt x="1604" y="7921"/>
                  <a:pt x="1780" y="7811"/>
                  <a:pt x="1780" y="8015"/>
                </a:cubicBezTo>
                <a:cubicBezTo>
                  <a:pt x="1780" y="8218"/>
                  <a:pt x="1732" y="8767"/>
                  <a:pt x="1908" y="8704"/>
                </a:cubicBezTo>
                <a:cubicBezTo>
                  <a:pt x="2084" y="8642"/>
                  <a:pt x="2436" y="8657"/>
                  <a:pt x="2613" y="8720"/>
                </a:cubicBezTo>
                <a:cubicBezTo>
                  <a:pt x="2789" y="8783"/>
                  <a:pt x="2965" y="8720"/>
                  <a:pt x="3077" y="8611"/>
                </a:cubicBezTo>
                <a:cubicBezTo>
                  <a:pt x="3189" y="8500"/>
                  <a:pt x="3317" y="8501"/>
                  <a:pt x="3541" y="8375"/>
                </a:cubicBezTo>
                <a:cubicBezTo>
                  <a:pt x="3766" y="8250"/>
                  <a:pt x="3974" y="8093"/>
                  <a:pt x="4182" y="8093"/>
                </a:cubicBezTo>
                <a:cubicBezTo>
                  <a:pt x="4390" y="8093"/>
                  <a:pt x="4743" y="7968"/>
                  <a:pt x="4694" y="8124"/>
                </a:cubicBezTo>
                <a:cubicBezTo>
                  <a:pt x="4646" y="8281"/>
                  <a:pt x="4615" y="8861"/>
                  <a:pt x="4871" y="9159"/>
                </a:cubicBezTo>
                <a:cubicBezTo>
                  <a:pt x="5127" y="9457"/>
                  <a:pt x="5271" y="9567"/>
                  <a:pt x="5511" y="9535"/>
                </a:cubicBezTo>
                <a:cubicBezTo>
                  <a:pt x="5751" y="9504"/>
                  <a:pt x="5720" y="9629"/>
                  <a:pt x="5896" y="9614"/>
                </a:cubicBezTo>
                <a:cubicBezTo>
                  <a:pt x="6072" y="9598"/>
                  <a:pt x="5960" y="9802"/>
                  <a:pt x="6120" y="9802"/>
                </a:cubicBezTo>
                <a:cubicBezTo>
                  <a:pt x="6280" y="9802"/>
                  <a:pt x="6568" y="9833"/>
                  <a:pt x="6568" y="10006"/>
                </a:cubicBezTo>
                <a:cubicBezTo>
                  <a:pt x="6568" y="10178"/>
                  <a:pt x="7049" y="10037"/>
                  <a:pt x="7161" y="10131"/>
                </a:cubicBezTo>
                <a:cubicBezTo>
                  <a:pt x="7273" y="10225"/>
                  <a:pt x="7401" y="10304"/>
                  <a:pt x="7369" y="10492"/>
                </a:cubicBezTo>
                <a:cubicBezTo>
                  <a:pt x="7337" y="10680"/>
                  <a:pt x="7609" y="10821"/>
                  <a:pt x="7449" y="10899"/>
                </a:cubicBezTo>
                <a:cubicBezTo>
                  <a:pt x="7289" y="10978"/>
                  <a:pt x="7497" y="11134"/>
                  <a:pt x="7513" y="11338"/>
                </a:cubicBezTo>
                <a:cubicBezTo>
                  <a:pt x="7529" y="11542"/>
                  <a:pt x="7753" y="11620"/>
                  <a:pt x="8106" y="11604"/>
                </a:cubicBezTo>
                <a:cubicBezTo>
                  <a:pt x="8458" y="11589"/>
                  <a:pt x="8554" y="11620"/>
                  <a:pt x="8554" y="11872"/>
                </a:cubicBezTo>
                <a:cubicBezTo>
                  <a:pt x="8554" y="12122"/>
                  <a:pt x="8794" y="12154"/>
                  <a:pt x="8874" y="12389"/>
                </a:cubicBezTo>
                <a:cubicBezTo>
                  <a:pt x="8955" y="12624"/>
                  <a:pt x="8778" y="12890"/>
                  <a:pt x="8810" y="13078"/>
                </a:cubicBezTo>
                <a:cubicBezTo>
                  <a:pt x="8835" y="13223"/>
                  <a:pt x="8746" y="13376"/>
                  <a:pt x="8645" y="13439"/>
                </a:cubicBezTo>
                <a:cubicBezTo>
                  <a:pt x="8769" y="13593"/>
                  <a:pt x="8779" y="13663"/>
                  <a:pt x="8668" y="13722"/>
                </a:cubicBezTo>
                <a:cubicBezTo>
                  <a:pt x="8522" y="13802"/>
                  <a:pt x="8848" y="14025"/>
                  <a:pt x="8766" y="14375"/>
                </a:cubicBezTo>
                <a:cubicBezTo>
                  <a:pt x="8685" y="14725"/>
                  <a:pt x="8669" y="14788"/>
                  <a:pt x="9043" y="14805"/>
                </a:cubicBezTo>
                <a:cubicBezTo>
                  <a:pt x="9417" y="14821"/>
                  <a:pt x="9384" y="14932"/>
                  <a:pt x="9514" y="14852"/>
                </a:cubicBezTo>
                <a:cubicBezTo>
                  <a:pt x="9644" y="14773"/>
                  <a:pt x="9839" y="15123"/>
                  <a:pt x="9888" y="15298"/>
                </a:cubicBezTo>
                <a:cubicBezTo>
                  <a:pt x="9937" y="15473"/>
                  <a:pt x="10083" y="15887"/>
                  <a:pt x="10148" y="15887"/>
                </a:cubicBezTo>
                <a:cubicBezTo>
                  <a:pt x="10214" y="15887"/>
                  <a:pt x="10408" y="15696"/>
                  <a:pt x="10604" y="15791"/>
                </a:cubicBezTo>
                <a:cubicBezTo>
                  <a:pt x="10785" y="15880"/>
                  <a:pt x="10559" y="16478"/>
                  <a:pt x="10552" y="16740"/>
                </a:cubicBezTo>
                <a:cubicBezTo>
                  <a:pt x="10688" y="16736"/>
                  <a:pt x="10854" y="16736"/>
                  <a:pt x="10909" y="16763"/>
                </a:cubicBezTo>
                <a:cubicBezTo>
                  <a:pt x="11006" y="16810"/>
                  <a:pt x="11055" y="17454"/>
                  <a:pt x="11006" y="17573"/>
                </a:cubicBezTo>
                <a:cubicBezTo>
                  <a:pt x="10957" y="17692"/>
                  <a:pt x="10556" y="17799"/>
                  <a:pt x="10349" y="17930"/>
                </a:cubicBezTo>
                <a:cubicBezTo>
                  <a:pt x="10142" y="18061"/>
                  <a:pt x="9643" y="18526"/>
                  <a:pt x="9412" y="18895"/>
                </a:cubicBezTo>
                <a:cubicBezTo>
                  <a:pt x="9275" y="19114"/>
                  <a:pt x="9075" y="19295"/>
                  <a:pt x="8934" y="19453"/>
                </a:cubicBezTo>
                <a:cubicBezTo>
                  <a:pt x="9001" y="19462"/>
                  <a:pt x="9057" y="19460"/>
                  <a:pt x="9096" y="19443"/>
                </a:cubicBezTo>
                <a:cubicBezTo>
                  <a:pt x="9205" y="19396"/>
                  <a:pt x="9375" y="19396"/>
                  <a:pt x="9558" y="19610"/>
                </a:cubicBezTo>
                <a:cubicBezTo>
                  <a:pt x="9740" y="19824"/>
                  <a:pt x="9728" y="19991"/>
                  <a:pt x="9801" y="19979"/>
                </a:cubicBezTo>
                <a:cubicBezTo>
                  <a:pt x="9874" y="19967"/>
                  <a:pt x="9960" y="19693"/>
                  <a:pt x="10106" y="19896"/>
                </a:cubicBezTo>
                <a:cubicBezTo>
                  <a:pt x="10252" y="20099"/>
                  <a:pt x="10629" y="20253"/>
                  <a:pt x="10714" y="20349"/>
                </a:cubicBezTo>
                <a:cubicBezTo>
                  <a:pt x="10799" y="20444"/>
                  <a:pt x="11079" y="20515"/>
                  <a:pt x="11079" y="20765"/>
                </a:cubicBezTo>
                <a:cubicBezTo>
                  <a:pt x="11079" y="20944"/>
                  <a:pt x="10993" y="21283"/>
                  <a:pt x="11136" y="21570"/>
                </a:cubicBezTo>
                <a:cubicBezTo>
                  <a:pt x="11204" y="21483"/>
                  <a:pt x="11283" y="21399"/>
                  <a:pt x="11389" y="213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3" name="Shape 2330"/>
          <p:cNvSpPr/>
          <p:nvPr/>
        </p:nvSpPr>
        <p:spPr>
          <a:xfrm>
            <a:off x="7790604" y="4261699"/>
            <a:ext cx="106914" cy="127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0" h="20896" extrusionOk="0">
                <a:moveTo>
                  <a:pt x="21055" y="10062"/>
                </a:moveTo>
                <a:cubicBezTo>
                  <a:pt x="21055" y="8196"/>
                  <a:pt x="18825" y="7661"/>
                  <a:pt x="18147" y="6952"/>
                </a:cubicBezTo>
                <a:cubicBezTo>
                  <a:pt x="17466" y="6239"/>
                  <a:pt x="14461" y="5084"/>
                  <a:pt x="13297" y="3570"/>
                </a:cubicBezTo>
                <a:cubicBezTo>
                  <a:pt x="12133" y="2059"/>
                  <a:pt x="11454" y="4103"/>
                  <a:pt x="10871" y="4194"/>
                </a:cubicBezTo>
                <a:cubicBezTo>
                  <a:pt x="10289" y="4280"/>
                  <a:pt x="10384" y="3037"/>
                  <a:pt x="8933" y="1435"/>
                </a:cubicBezTo>
                <a:cubicBezTo>
                  <a:pt x="7475" y="-164"/>
                  <a:pt x="6119" y="-164"/>
                  <a:pt x="5246" y="191"/>
                </a:cubicBezTo>
                <a:cubicBezTo>
                  <a:pt x="4941" y="314"/>
                  <a:pt x="4491" y="335"/>
                  <a:pt x="3956" y="265"/>
                </a:cubicBezTo>
                <a:cubicBezTo>
                  <a:pt x="3184" y="1080"/>
                  <a:pt x="2625" y="1814"/>
                  <a:pt x="2625" y="2503"/>
                </a:cubicBezTo>
                <a:cubicBezTo>
                  <a:pt x="2625" y="4194"/>
                  <a:pt x="1266" y="6059"/>
                  <a:pt x="1171" y="9262"/>
                </a:cubicBezTo>
                <a:cubicBezTo>
                  <a:pt x="1072" y="12463"/>
                  <a:pt x="103" y="11930"/>
                  <a:pt x="7" y="14419"/>
                </a:cubicBezTo>
                <a:cubicBezTo>
                  <a:pt x="-90" y="16909"/>
                  <a:pt x="879" y="16465"/>
                  <a:pt x="1266" y="16820"/>
                </a:cubicBezTo>
                <a:cubicBezTo>
                  <a:pt x="1481" y="17015"/>
                  <a:pt x="1219" y="17810"/>
                  <a:pt x="945" y="18481"/>
                </a:cubicBezTo>
                <a:cubicBezTo>
                  <a:pt x="1353" y="18813"/>
                  <a:pt x="1758" y="19329"/>
                  <a:pt x="2652" y="19240"/>
                </a:cubicBezTo>
                <a:cubicBezTo>
                  <a:pt x="4376" y="19065"/>
                  <a:pt x="6098" y="19680"/>
                  <a:pt x="8205" y="20558"/>
                </a:cubicBezTo>
                <a:cubicBezTo>
                  <a:pt x="10310" y="21436"/>
                  <a:pt x="9544" y="20294"/>
                  <a:pt x="11555" y="20558"/>
                </a:cubicBezTo>
                <a:cubicBezTo>
                  <a:pt x="13565" y="20823"/>
                  <a:pt x="15864" y="20996"/>
                  <a:pt x="18066" y="19767"/>
                </a:cubicBezTo>
                <a:cubicBezTo>
                  <a:pt x="19574" y="18925"/>
                  <a:pt x="20331" y="17468"/>
                  <a:pt x="21510" y="16067"/>
                </a:cubicBezTo>
                <a:cubicBezTo>
                  <a:pt x="20369" y="13926"/>
                  <a:pt x="21055" y="11399"/>
                  <a:pt x="21055" y="100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4" name="Shape 2331"/>
          <p:cNvSpPr/>
          <p:nvPr/>
        </p:nvSpPr>
        <p:spPr>
          <a:xfrm>
            <a:off x="7461786" y="4037676"/>
            <a:ext cx="431255" cy="95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9" h="21422" extrusionOk="0">
                <a:moveTo>
                  <a:pt x="21170" y="2114"/>
                </a:moveTo>
                <a:cubicBezTo>
                  <a:pt x="21062" y="2086"/>
                  <a:pt x="20736" y="2086"/>
                  <a:pt x="20469" y="2091"/>
                </a:cubicBezTo>
                <a:cubicBezTo>
                  <a:pt x="20469" y="2111"/>
                  <a:pt x="20469" y="2130"/>
                  <a:pt x="20474" y="2146"/>
                </a:cubicBezTo>
                <a:cubicBezTo>
                  <a:pt x="20538" y="2373"/>
                  <a:pt x="20250" y="2956"/>
                  <a:pt x="19931" y="2940"/>
                </a:cubicBezTo>
                <a:cubicBezTo>
                  <a:pt x="19612" y="2924"/>
                  <a:pt x="19356" y="3184"/>
                  <a:pt x="19100" y="3151"/>
                </a:cubicBezTo>
                <a:cubicBezTo>
                  <a:pt x="18844" y="3119"/>
                  <a:pt x="18492" y="3346"/>
                  <a:pt x="18172" y="3248"/>
                </a:cubicBezTo>
                <a:cubicBezTo>
                  <a:pt x="17853" y="3151"/>
                  <a:pt x="17406" y="3281"/>
                  <a:pt x="17150" y="3200"/>
                </a:cubicBezTo>
                <a:cubicBezTo>
                  <a:pt x="16894" y="3119"/>
                  <a:pt x="16159" y="3184"/>
                  <a:pt x="16159" y="3087"/>
                </a:cubicBezTo>
                <a:cubicBezTo>
                  <a:pt x="16159" y="2989"/>
                  <a:pt x="16511" y="3022"/>
                  <a:pt x="16511" y="2729"/>
                </a:cubicBezTo>
                <a:cubicBezTo>
                  <a:pt x="16511" y="2438"/>
                  <a:pt x="17469" y="2113"/>
                  <a:pt x="17342" y="2000"/>
                </a:cubicBezTo>
                <a:cubicBezTo>
                  <a:pt x="17214" y="1886"/>
                  <a:pt x="15583" y="1643"/>
                  <a:pt x="15360" y="1497"/>
                </a:cubicBezTo>
                <a:cubicBezTo>
                  <a:pt x="15136" y="1351"/>
                  <a:pt x="14816" y="1221"/>
                  <a:pt x="14177" y="1189"/>
                </a:cubicBezTo>
                <a:cubicBezTo>
                  <a:pt x="13538" y="1156"/>
                  <a:pt x="13570" y="994"/>
                  <a:pt x="12995" y="816"/>
                </a:cubicBezTo>
                <a:cubicBezTo>
                  <a:pt x="12515" y="667"/>
                  <a:pt x="11768" y="270"/>
                  <a:pt x="11516" y="48"/>
                </a:cubicBezTo>
                <a:cubicBezTo>
                  <a:pt x="11126" y="27"/>
                  <a:pt x="10575" y="-14"/>
                  <a:pt x="10464" y="53"/>
                </a:cubicBezTo>
                <a:cubicBezTo>
                  <a:pt x="10307" y="149"/>
                  <a:pt x="10056" y="596"/>
                  <a:pt x="9835" y="372"/>
                </a:cubicBezTo>
                <a:cubicBezTo>
                  <a:pt x="9614" y="149"/>
                  <a:pt x="9079" y="149"/>
                  <a:pt x="8607" y="116"/>
                </a:cubicBezTo>
                <a:cubicBezTo>
                  <a:pt x="8135" y="85"/>
                  <a:pt x="8167" y="-139"/>
                  <a:pt x="7663" y="133"/>
                </a:cubicBezTo>
                <a:cubicBezTo>
                  <a:pt x="7438" y="254"/>
                  <a:pt x="7147" y="373"/>
                  <a:pt x="6883" y="459"/>
                </a:cubicBezTo>
                <a:cubicBezTo>
                  <a:pt x="6852" y="718"/>
                  <a:pt x="6759" y="1009"/>
                  <a:pt x="6665" y="1091"/>
                </a:cubicBezTo>
                <a:cubicBezTo>
                  <a:pt x="6537" y="1205"/>
                  <a:pt x="5483" y="1448"/>
                  <a:pt x="5451" y="1578"/>
                </a:cubicBezTo>
                <a:cubicBezTo>
                  <a:pt x="5419" y="1708"/>
                  <a:pt x="5579" y="1886"/>
                  <a:pt x="5387" y="1967"/>
                </a:cubicBezTo>
                <a:cubicBezTo>
                  <a:pt x="5195" y="2048"/>
                  <a:pt x="5834" y="2453"/>
                  <a:pt x="5483" y="2551"/>
                </a:cubicBezTo>
                <a:cubicBezTo>
                  <a:pt x="5131" y="2648"/>
                  <a:pt x="5738" y="2810"/>
                  <a:pt x="5515" y="2908"/>
                </a:cubicBezTo>
                <a:cubicBezTo>
                  <a:pt x="5291" y="3005"/>
                  <a:pt x="4876" y="3054"/>
                  <a:pt x="4876" y="3167"/>
                </a:cubicBezTo>
                <a:cubicBezTo>
                  <a:pt x="4876" y="3281"/>
                  <a:pt x="4844" y="3557"/>
                  <a:pt x="4556" y="3621"/>
                </a:cubicBezTo>
                <a:cubicBezTo>
                  <a:pt x="4268" y="3686"/>
                  <a:pt x="4076" y="3929"/>
                  <a:pt x="4076" y="4108"/>
                </a:cubicBezTo>
                <a:cubicBezTo>
                  <a:pt x="4076" y="4286"/>
                  <a:pt x="3629" y="4173"/>
                  <a:pt x="3789" y="4400"/>
                </a:cubicBezTo>
                <a:cubicBezTo>
                  <a:pt x="3948" y="4627"/>
                  <a:pt x="4140" y="4903"/>
                  <a:pt x="3789" y="4951"/>
                </a:cubicBezTo>
                <a:cubicBezTo>
                  <a:pt x="3437" y="5000"/>
                  <a:pt x="3533" y="5373"/>
                  <a:pt x="3341" y="5373"/>
                </a:cubicBezTo>
                <a:cubicBezTo>
                  <a:pt x="3149" y="5373"/>
                  <a:pt x="3053" y="5762"/>
                  <a:pt x="3341" y="5957"/>
                </a:cubicBezTo>
                <a:cubicBezTo>
                  <a:pt x="3629" y="6151"/>
                  <a:pt x="3693" y="6314"/>
                  <a:pt x="3693" y="6492"/>
                </a:cubicBezTo>
                <a:cubicBezTo>
                  <a:pt x="3693" y="6670"/>
                  <a:pt x="4076" y="6768"/>
                  <a:pt x="3948" y="6963"/>
                </a:cubicBezTo>
                <a:cubicBezTo>
                  <a:pt x="3820" y="7157"/>
                  <a:pt x="3885" y="7336"/>
                  <a:pt x="3661" y="7417"/>
                </a:cubicBezTo>
                <a:cubicBezTo>
                  <a:pt x="3437" y="7498"/>
                  <a:pt x="3629" y="7741"/>
                  <a:pt x="3341" y="7806"/>
                </a:cubicBezTo>
                <a:cubicBezTo>
                  <a:pt x="3053" y="7871"/>
                  <a:pt x="3565" y="8390"/>
                  <a:pt x="3341" y="8487"/>
                </a:cubicBezTo>
                <a:cubicBezTo>
                  <a:pt x="3117" y="8585"/>
                  <a:pt x="2542" y="8666"/>
                  <a:pt x="2542" y="9022"/>
                </a:cubicBezTo>
                <a:cubicBezTo>
                  <a:pt x="2542" y="9379"/>
                  <a:pt x="2650" y="9581"/>
                  <a:pt x="2574" y="9736"/>
                </a:cubicBezTo>
                <a:cubicBezTo>
                  <a:pt x="2510" y="9866"/>
                  <a:pt x="2894" y="9833"/>
                  <a:pt x="2829" y="10044"/>
                </a:cubicBezTo>
                <a:cubicBezTo>
                  <a:pt x="2766" y="10255"/>
                  <a:pt x="2254" y="10125"/>
                  <a:pt x="2222" y="10255"/>
                </a:cubicBezTo>
                <a:cubicBezTo>
                  <a:pt x="2191" y="10384"/>
                  <a:pt x="2350" y="10644"/>
                  <a:pt x="2159" y="10660"/>
                </a:cubicBezTo>
                <a:cubicBezTo>
                  <a:pt x="1967" y="10677"/>
                  <a:pt x="1870" y="10774"/>
                  <a:pt x="1870" y="11001"/>
                </a:cubicBezTo>
                <a:cubicBezTo>
                  <a:pt x="1870" y="11228"/>
                  <a:pt x="1615" y="11260"/>
                  <a:pt x="1583" y="11374"/>
                </a:cubicBezTo>
                <a:cubicBezTo>
                  <a:pt x="1551" y="11487"/>
                  <a:pt x="1807" y="11617"/>
                  <a:pt x="1807" y="11747"/>
                </a:cubicBezTo>
                <a:cubicBezTo>
                  <a:pt x="1807" y="11877"/>
                  <a:pt x="1966" y="12314"/>
                  <a:pt x="1743" y="12331"/>
                </a:cubicBezTo>
                <a:cubicBezTo>
                  <a:pt x="1519" y="12347"/>
                  <a:pt x="1391" y="12834"/>
                  <a:pt x="1583" y="12899"/>
                </a:cubicBezTo>
                <a:cubicBezTo>
                  <a:pt x="1775" y="12963"/>
                  <a:pt x="1775" y="13093"/>
                  <a:pt x="1679" y="13190"/>
                </a:cubicBezTo>
                <a:cubicBezTo>
                  <a:pt x="1583" y="13288"/>
                  <a:pt x="2126" y="13385"/>
                  <a:pt x="1839" y="13531"/>
                </a:cubicBezTo>
                <a:cubicBezTo>
                  <a:pt x="1551" y="13677"/>
                  <a:pt x="1779" y="13864"/>
                  <a:pt x="2159" y="13807"/>
                </a:cubicBezTo>
                <a:cubicBezTo>
                  <a:pt x="2478" y="13758"/>
                  <a:pt x="2670" y="14050"/>
                  <a:pt x="2318" y="14050"/>
                </a:cubicBezTo>
                <a:cubicBezTo>
                  <a:pt x="1967" y="14050"/>
                  <a:pt x="1615" y="14050"/>
                  <a:pt x="1903" y="14164"/>
                </a:cubicBezTo>
                <a:cubicBezTo>
                  <a:pt x="2191" y="14277"/>
                  <a:pt x="2478" y="14439"/>
                  <a:pt x="2063" y="14520"/>
                </a:cubicBezTo>
                <a:cubicBezTo>
                  <a:pt x="1647" y="14601"/>
                  <a:pt x="1999" y="14747"/>
                  <a:pt x="1903" y="14942"/>
                </a:cubicBezTo>
                <a:cubicBezTo>
                  <a:pt x="1807" y="15137"/>
                  <a:pt x="2191" y="15315"/>
                  <a:pt x="1871" y="15364"/>
                </a:cubicBezTo>
                <a:cubicBezTo>
                  <a:pt x="1551" y="15412"/>
                  <a:pt x="1999" y="15704"/>
                  <a:pt x="1551" y="15737"/>
                </a:cubicBezTo>
                <a:cubicBezTo>
                  <a:pt x="1104" y="15769"/>
                  <a:pt x="1391" y="15980"/>
                  <a:pt x="1104" y="16094"/>
                </a:cubicBezTo>
                <a:cubicBezTo>
                  <a:pt x="815" y="16207"/>
                  <a:pt x="1487" y="16402"/>
                  <a:pt x="1135" y="16515"/>
                </a:cubicBezTo>
                <a:cubicBezTo>
                  <a:pt x="784" y="16628"/>
                  <a:pt x="1039" y="16888"/>
                  <a:pt x="688" y="16888"/>
                </a:cubicBezTo>
                <a:cubicBezTo>
                  <a:pt x="336" y="16888"/>
                  <a:pt x="144" y="17131"/>
                  <a:pt x="112" y="17245"/>
                </a:cubicBezTo>
                <a:cubicBezTo>
                  <a:pt x="81" y="17358"/>
                  <a:pt x="-143" y="17586"/>
                  <a:pt x="145" y="17748"/>
                </a:cubicBezTo>
                <a:cubicBezTo>
                  <a:pt x="432" y="17910"/>
                  <a:pt x="80" y="18040"/>
                  <a:pt x="336" y="18105"/>
                </a:cubicBezTo>
                <a:cubicBezTo>
                  <a:pt x="592" y="18169"/>
                  <a:pt x="1455" y="18072"/>
                  <a:pt x="1327" y="18267"/>
                </a:cubicBezTo>
                <a:cubicBezTo>
                  <a:pt x="1199" y="18461"/>
                  <a:pt x="1231" y="18883"/>
                  <a:pt x="1391" y="18883"/>
                </a:cubicBezTo>
                <a:cubicBezTo>
                  <a:pt x="1551" y="18883"/>
                  <a:pt x="1647" y="19126"/>
                  <a:pt x="1903" y="19110"/>
                </a:cubicBezTo>
                <a:cubicBezTo>
                  <a:pt x="2159" y="19094"/>
                  <a:pt x="3309" y="19029"/>
                  <a:pt x="3789" y="19094"/>
                </a:cubicBezTo>
                <a:cubicBezTo>
                  <a:pt x="4026" y="19126"/>
                  <a:pt x="4223" y="19197"/>
                  <a:pt x="4363" y="19262"/>
                </a:cubicBezTo>
                <a:cubicBezTo>
                  <a:pt x="4637" y="19200"/>
                  <a:pt x="5236" y="19399"/>
                  <a:pt x="5372" y="19330"/>
                </a:cubicBezTo>
                <a:cubicBezTo>
                  <a:pt x="5538" y="19246"/>
                  <a:pt x="4782" y="18935"/>
                  <a:pt x="4806" y="18827"/>
                </a:cubicBezTo>
                <a:cubicBezTo>
                  <a:pt x="4829" y="18719"/>
                  <a:pt x="4687" y="18539"/>
                  <a:pt x="4687" y="18419"/>
                </a:cubicBezTo>
                <a:cubicBezTo>
                  <a:pt x="4687" y="18300"/>
                  <a:pt x="4569" y="18036"/>
                  <a:pt x="4900" y="17916"/>
                </a:cubicBezTo>
                <a:cubicBezTo>
                  <a:pt x="5231" y="17796"/>
                  <a:pt x="5254" y="17677"/>
                  <a:pt x="5467" y="17701"/>
                </a:cubicBezTo>
                <a:cubicBezTo>
                  <a:pt x="5679" y="17725"/>
                  <a:pt x="6104" y="17605"/>
                  <a:pt x="6128" y="17317"/>
                </a:cubicBezTo>
                <a:cubicBezTo>
                  <a:pt x="6151" y="17030"/>
                  <a:pt x="6411" y="16922"/>
                  <a:pt x="6884" y="16718"/>
                </a:cubicBezTo>
                <a:cubicBezTo>
                  <a:pt x="7398" y="16496"/>
                  <a:pt x="8253" y="16287"/>
                  <a:pt x="8135" y="16191"/>
                </a:cubicBezTo>
                <a:cubicBezTo>
                  <a:pt x="8017" y="16095"/>
                  <a:pt x="8324" y="15784"/>
                  <a:pt x="8324" y="15664"/>
                </a:cubicBezTo>
                <a:cubicBezTo>
                  <a:pt x="8324" y="15544"/>
                  <a:pt x="7521" y="15568"/>
                  <a:pt x="7261" y="15520"/>
                </a:cubicBezTo>
                <a:cubicBezTo>
                  <a:pt x="7002" y="15472"/>
                  <a:pt x="6057" y="15137"/>
                  <a:pt x="6529" y="14694"/>
                </a:cubicBezTo>
                <a:cubicBezTo>
                  <a:pt x="7002" y="14250"/>
                  <a:pt x="7993" y="14202"/>
                  <a:pt x="8277" y="14190"/>
                </a:cubicBezTo>
                <a:cubicBezTo>
                  <a:pt x="8560" y="14178"/>
                  <a:pt x="8300" y="13975"/>
                  <a:pt x="8536" y="13903"/>
                </a:cubicBezTo>
                <a:cubicBezTo>
                  <a:pt x="8772" y="13831"/>
                  <a:pt x="8820" y="13711"/>
                  <a:pt x="8820" y="13531"/>
                </a:cubicBezTo>
                <a:cubicBezTo>
                  <a:pt x="8820" y="13328"/>
                  <a:pt x="8820" y="13004"/>
                  <a:pt x="9245" y="12980"/>
                </a:cubicBezTo>
                <a:cubicBezTo>
                  <a:pt x="9670" y="12956"/>
                  <a:pt x="9788" y="12836"/>
                  <a:pt x="9528" y="12801"/>
                </a:cubicBezTo>
                <a:cubicBezTo>
                  <a:pt x="9268" y="12764"/>
                  <a:pt x="9150" y="12609"/>
                  <a:pt x="9575" y="12585"/>
                </a:cubicBezTo>
                <a:cubicBezTo>
                  <a:pt x="10000" y="12561"/>
                  <a:pt x="9859" y="12764"/>
                  <a:pt x="10165" y="12764"/>
                </a:cubicBezTo>
                <a:cubicBezTo>
                  <a:pt x="10473" y="12764"/>
                  <a:pt x="10992" y="12501"/>
                  <a:pt x="10591" y="12345"/>
                </a:cubicBezTo>
                <a:cubicBezTo>
                  <a:pt x="10189" y="12189"/>
                  <a:pt x="10071" y="12417"/>
                  <a:pt x="9859" y="12441"/>
                </a:cubicBezTo>
                <a:cubicBezTo>
                  <a:pt x="9646" y="12465"/>
                  <a:pt x="9481" y="12297"/>
                  <a:pt x="9268" y="12297"/>
                </a:cubicBezTo>
                <a:cubicBezTo>
                  <a:pt x="9056" y="12297"/>
                  <a:pt x="9198" y="11998"/>
                  <a:pt x="9103" y="11890"/>
                </a:cubicBezTo>
                <a:cubicBezTo>
                  <a:pt x="9008" y="11782"/>
                  <a:pt x="8867" y="11519"/>
                  <a:pt x="9056" y="11387"/>
                </a:cubicBezTo>
                <a:cubicBezTo>
                  <a:pt x="9245" y="11255"/>
                  <a:pt x="10047" y="11590"/>
                  <a:pt x="10756" y="11614"/>
                </a:cubicBezTo>
                <a:cubicBezTo>
                  <a:pt x="11464" y="11638"/>
                  <a:pt x="11984" y="11435"/>
                  <a:pt x="11984" y="11303"/>
                </a:cubicBezTo>
                <a:cubicBezTo>
                  <a:pt x="11984" y="11171"/>
                  <a:pt x="11653" y="10931"/>
                  <a:pt x="12078" y="10788"/>
                </a:cubicBezTo>
                <a:cubicBezTo>
                  <a:pt x="12503" y="10644"/>
                  <a:pt x="12149" y="10596"/>
                  <a:pt x="12031" y="10404"/>
                </a:cubicBezTo>
                <a:cubicBezTo>
                  <a:pt x="11913" y="10213"/>
                  <a:pt x="12220" y="10093"/>
                  <a:pt x="12409" y="10189"/>
                </a:cubicBezTo>
                <a:cubicBezTo>
                  <a:pt x="12598" y="10284"/>
                  <a:pt x="13991" y="10225"/>
                  <a:pt x="15148" y="10105"/>
                </a:cubicBezTo>
                <a:cubicBezTo>
                  <a:pt x="16305" y="9985"/>
                  <a:pt x="17108" y="9769"/>
                  <a:pt x="17178" y="9602"/>
                </a:cubicBezTo>
                <a:cubicBezTo>
                  <a:pt x="17249" y="9434"/>
                  <a:pt x="17982" y="9039"/>
                  <a:pt x="18147" y="8895"/>
                </a:cubicBezTo>
                <a:cubicBezTo>
                  <a:pt x="18312" y="8751"/>
                  <a:pt x="18170" y="8571"/>
                  <a:pt x="17698" y="8535"/>
                </a:cubicBezTo>
                <a:cubicBezTo>
                  <a:pt x="17226" y="8500"/>
                  <a:pt x="17249" y="8224"/>
                  <a:pt x="17509" y="8068"/>
                </a:cubicBezTo>
                <a:cubicBezTo>
                  <a:pt x="17769" y="7912"/>
                  <a:pt x="17367" y="7768"/>
                  <a:pt x="16919" y="7745"/>
                </a:cubicBezTo>
                <a:cubicBezTo>
                  <a:pt x="16470" y="7720"/>
                  <a:pt x="15762" y="7565"/>
                  <a:pt x="16163" y="7373"/>
                </a:cubicBezTo>
                <a:cubicBezTo>
                  <a:pt x="16357" y="7281"/>
                  <a:pt x="16451" y="7299"/>
                  <a:pt x="16545" y="7341"/>
                </a:cubicBezTo>
                <a:cubicBezTo>
                  <a:pt x="16613" y="7250"/>
                  <a:pt x="16678" y="7141"/>
                  <a:pt x="16624" y="7115"/>
                </a:cubicBezTo>
                <a:cubicBezTo>
                  <a:pt x="16529" y="7066"/>
                  <a:pt x="16290" y="7127"/>
                  <a:pt x="16314" y="6787"/>
                </a:cubicBezTo>
                <a:cubicBezTo>
                  <a:pt x="16337" y="6447"/>
                  <a:pt x="16576" y="6520"/>
                  <a:pt x="16601" y="6083"/>
                </a:cubicBezTo>
                <a:cubicBezTo>
                  <a:pt x="16624" y="5646"/>
                  <a:pt x="16959" y="5391"/>
                  <a:pt x="16959" y="5160"/>
                </a:cubicBezTo>
                <a:cubicBezTo>
                  <a:pt x="16959" y="4930"/>
                  <a:pt x="17773" y="4663"/>
                  <a:pt x="18228" y="4286"/>
                </a:cubicBezTo>
                <a:cubicBezTo>
                  <a:pt x="18682" y="3910"/>
                  <a:pt x="19663" y="3437"/>
                  <a:pt x="20070" y="3303"/>
                </a:cubicBezTo>
                <a:cubicBezTo>
                  <a:pt x="20476" y="3170"/>
                  <a:pt x="21266" y="3060"/>
                  <a:pt x="21362" y="2939"/>
                </a:cubicBezTo>
                <a:cubicBezTo>
                  <a:pt x="21457" y="2818"/>
                  <a:pt x="21361" y="2162"/>
                  <a:pt x="21170" y="2114"/>
                </a:cubicBezTo>
                <a:close/>
                <a:moveTo>
                  <a:pt x="8088" y="21031"/>
                </a:moveTo>
                <a:cubicBezTo>
                  <a:pt x="7497" y="21019"/>
                  <a:pt x="6340" y="20468"/>
                  <a:pt x="5986" y="20325"/>
                </a:cubicBezTo>
                <a:cubicBezTo>
                  <a:pt x="5632" y="20180"/>
                  <a:pt x="5892" y="20037"/>
                  <a:pt x="5467" y="20073"/>
                </a:cubicBezTo>
                <a:cubicBezTo>
                  <a:pt x="5042" y="20109"/>
                  <a:pt x="5325" y="19905"/>
                  <a:pt x="5561" y="19845"/>
                </a:cubicBezTo>
                <a:cubicBezTo>
                  <a:pt x="5778" y="19790"/>
                  <a:pt x="5477" y="19585"/>
                  <a:pt x="5188" y="19552"/>
                </a:cubicBezTo>
                <a:cubicBezTo>
                  <a:pt x="5156" y="19874"/>
                  <a:pt x="5024" y="21318"/>
                  <a:pt x="5195" y="21332"/>
                </a:cubicBezTo>
                <a:cubicBezTo>
                  <a:pt x="5367" y="21347"/>
                  <a:pt x="6620" y="21257"/>
                  <a:pt x="6989" y="21380"/>
                </a:cubicBezTo>
                <a:cubicBezTo>
                  <a:pt x="7131" y="21403"/>
                  <a:pt x="7326" y="21461"/>
                  <a:pt x="7474" y="21379"/>
                </a:cubicBezTo>
                <a:cubicBezTo>
                  <a:pt x="7710" y="21247"/>
                  <a:pt x="8418" y="21319"/>
                  <a:pt x="8796" y="21199"/>
                </a:cubicBezTo>
                <a:cubicBezTo>
                  <a:pt x="9174" y="21079"/>
                  <a:pt x="8678" y="21043"/>
                  <a:pt x="8088" y="210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5" name="Shape 2332"/>
          <p:cNvSpPr/>
          <p:nvPr/>
        </p:nvSpPr>
        <p:spPr>
          <a:xfrm>
            <a:off x="7414817" y="3932231"/>
            <a:ext cx="186791" cy="108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4" h="21510" extrusionOk="0">
                <a:moveTo>
                  <a:pt x="9577" y="19106"/>
                </a:moveTo>
                <a:cubicBezTo>
                  <a:pt x="8991" y="19121"/>
                  <a:pt x="8771" y="18905"/>
                  <a:pt x="8406" y="18905"/>
                </a:cubicBezTo>
                <a:cubicBezTo>
                  <a:pt x="8039" y="18905"/>
                  <a:pt x="7966" y="18532"/>
                  <a:pt x="8259" y="18360"/>
                </a:cubicBezTo>
                <a:cubicBezTo>
                  <a:pt x="8552" y="18188"/>
                  <a:pt x="6576" y="18274"/>
                  <a:pt x="5989" y="18217"/>
                </a:cubicBezTo>
                <a:cubicBezTo>
                  <a:pt x="5404" y="18159"/>
                  <a:pt x="6209" y="18044"/>
                  <a:pt x="5551" y="17901"/>
                </a:cubicBezTo>
                <a:cubicBezTo>
                  <a:pt x="4892" y="17758"/>
                  <a:pt x="5404" y="17557"/>
                  <a:pt x="5477" y="17456"/>
                </a:cubicBezTo>
                <a:cubicBezTo>
                  <a:pt x="5550" y="17356"/>
                  <a:pt x="5989" y="17141"/>
                  <a:pt x="6796" y="17141"/>
                </a:cubicBezTo>
                <a:cubicBezTo>
                  <a:pt x="7600" y="17141"/>
                  <a:pt x="7015" y="16911"/>
                  <a:pt x="7819" y="16811"/>
                </a:cubicBezTo>
                <a:cubicBezTo>
                  <a:pt x="8625" y="16711"/>
                  <a:pt x="7087" y="16538"/>
                  <a:pt x="7747" y="16438"/>
                </a:cubicBezTo>
                <a:cubicBezTo>
                  <a:pt x="8406" y="16337"/>
                  <a:pt x="7747" y="16151"/>
                  <a:pt x="8771" y="16122"/>
                </a:cubicBezTo>
                <a:cubicBezTo>
                  <a:pt x="9796" y="16094"/>
                  <a:pt x="8771" y="15835"/>
                  <a:pt x="9504" y="15792"/>
                </a:cubicBezTo>
                <a:cubicBezTo>
                  <a:pt x="10236" y="15750"/>
                  <a:pt x="9357" y="15592"/>
                  <a:pt x="9577" y="15419"/>
                </a:cubicBezTo>
                <a:cubicBezTo>
                  <a:pt x="9796" y="15247"/>
                  <a:pt x="8991" y="15118"/>
                  <a:pt x="9943" y="15046"/>
                </a:cubicBezTo>
                <a:cubicBezTo>
                  <a:pt x="10893" y="14975"/>
                  <a:pt x="10236" y="14831"/>
                  <a:pt x="9577" y="14731"/>
                </a:cubicBezTo>
                <a:cubicBezTo>
                  <a:pt x="8918" y="14630"/>
                  <a:pt x="9723" y="14630"/>
                  <a:pt x="10528" y="14630"/>
                </a:cubicBezTo>
                <a:cubicBezTo>
                  <a:pt x="11333" y="14630"/>
                  <a:pt x="10895" y="14372"/>
                  <a:pt x="10163" y="14415"/>
                </a:cubicBezTo>
                <a:cubicBezTo>
                  <a:pt x="9294" y="14466"/>
                  <a:pt x="8771" y="14300"/>
                  <a:pt x="9430" y="14171"/>
                </a:cubicBezTo>
                <a:cubicBezTo>
                  <a:pt x="10088" y="14042"/>
                  <a:pt x="8846" y="13956"/>
                  <a:pt x="9065" y="13870"/>
                </a:cubicBezTo>
                <a:cubicBezTo>
                  <a:pt x="9284" y="13784"/>
                  <a:pt x="9284" y="13669"/>
                  <a:pt x="8846" y="13612"/>
                </a:cubicBezTo>
                <a:cubicBezTo>
                  <a:pt x="8406" y="13555"/>
                  <a:pt x="8698" y="13124"/>
                  <a:pt x="9210" y="13110"/>
                </a:cubicBezTo>
                <a:cubicBezTo>
                  <a:pt x="9722" y="13095"/>
                  <a:pt x="9357" y="12708"/>
                  <a:pt x="9357" y="12593"/>
                </a:cubicBezTo>
                <a:cubicBezTo>
                  <a:pt x="9357" y="12479"/>
                  <a:pt x="8771" y="12364"/>
                  <a:pt x="8846" y="12264"/>
                </a:cubicBezTo>
                <a:cubicBezTo>
                  <a:pt x="8918" y="12163"/>
                  <a:pt x="9503" y="12134"/>
                  <a:pt x="9503" y="11934"/>
                </a:cubicBezTo>
                <a:cubicBezTo>
                  <a:pt x="9503" y="11733"/>
                  <a:pt x="9723" y="11647"/>
                  <a:pt x="10163" y="11632"/>
                </a:cubicBezTo>
                <a:cubicBezTo>
                  <a:pt x="10601" y="11618"/>
                  <a:pt x="10236" y="11388"/>
                  <a:pt x="10309" y="11273"/>
                </a:cubicBezTo>
                <a:cubicBezTo>
                  <a:pt x="10381" y="11159"/>
                  <a:pt x="11553" y="11273"/>
                  <a:pt x="11699" y="11087"/>
                </a:cubicBezTo>
                <a:cubicBezTo>
                  <a:pt x="11846" y="10900"/>
                  <a:pt x="10967" y="10929"/>
                  <a:pt x="11113" y="10815"/>
                </a:cubicBezTo>
                <a:cubicBezTo>
                  <a:pt x="11289" y="10678"/>
                  <a:pt x="11040" y="10499"/>
                  <a:pt x="11040" y="10184"/>
                </a:cubicBezTo>
                <a:cubicBezTo>
                  <a:pt x="11040" y="9868"/>
                  <a:pt x="12358" y="9796"/>
                  <a:pt x="12870" y="9710"/>
                </a:cubicBezTo>
                <a:cubicBezTo>
                  <a:pt x="13382" y="9624"/>
                  <a:pt x="12212" y="9165"/>
                  <a:pt x="12870" y="9108"/>
                </a:cubicBezTo>
                <a:cubicBezTo>
                  <a:pt x="13529" y="9050"/>
                  <a:pt x="13090" y="8835"/>
                  <a:pt x="13602" y="8763"/>
                </a:cubicBezTo>
                <a:cubicBezTo>
                  <a:pt x="14115" y="8692"/>
                  <a:pt x="13968" y="8534"/>
                  <a:pt x="14261" y="8362"/>
                </a:cubicBezTo>
                <a:cubicBezTo>
                  <a:pt x="14554" y="8189"/>
                  <a:pt x="13676" y="8103"/>
                  <a:pt x="13676" y="7946"/>
                </a:cubicBezTo>
                <a:cubicBezTo>
                  <a:pt x="13676" y="7788"/>
                  <a:pt x="13529" y="7644"/>
                  <a:pt x="12870" y="7472"/>
                </a:cubicBezTo>
                <a:cubicBezTo>
                  <a:pt x="12211" y="7300"/>
                  <a:pt x="12430" y="6956"/>
                  <a:pt x="12870" y="6956"/>
                </a:cubicBezTo>
                <a:cubicBezTo>
                  <a:pt x="13309" y="6956"/>
                  <a:pt x="13090" y="6626"/>
                  <a:pt x="13896" y="6583"/>
                </a:cubicBezTo>
                <a:cubicBezTo>
                  <a:pt x="14700" y="6540"/>
                  <a:pt x="14261" y="6296"/>
                  <a:pt x="13896" y="6095"/>
                </a:cubicBezTo>
                <a:cubicBezTo>
                  <a:pt x="13529" y="5894"/>
                  <a:pt x="14554" y="5995"/>
                  <a:pt x="14554" y="5837"/>
                </a:cubicBezTo>
                <a:cubicBezTo>
                  <a:pt x="14554" y="5679"/>
                  <a:pt x="14993" y="5464"/>
                  <a:pt x="15652" y="5406"/>
                </a:cubicBezTo>
                <a:cubicBezTo>
                  <a:pt x="16311" y="5349"/>
                  <a:pt x="16385" y="5105"/>
                  <a:pt x="16385" y="5005"/>
                </a:cubicBezTo>
                <a:cubicBezTo>
                  <a:pt x="16385" y="4904"/>
                  <a:pt x="17335" y="4861"/>
                  <a:pt x="17848" y="4775"/>
                </a:cubicBezTo>
                <a:cubicBezTo>
                  <a:pt x="18360" y="4689"/>
                  <a:pt x="16969" y="4546"/>
                  <a:pt x="17775" y="4460"/>
                </a:cubicBezTo>
                <a:cubicBezTo>
                  <a:pt x="18580" y="4373"/>
                  <a:pt x="17116" y="4015"/>
                  <a:pt x="17555" y="3943"/>
                </a:cubicBezTo>
                <a:cubicBezTo>
                  <a:pt x="17994" y="3872"/>
                  <a:pt x="17628" y="3714"/>
                  <a:pt x="17701" y="3599"/>
                </a:cubicBezTo>
                <a:cubicBezTo>
                  <a:pt x="17775" y="3484"/>
                  <a:pt x="20190" y="3269"/>
                  <a:pt x="20483" y="3169"/>
                </a:cubicBezTo>
                <a:cubicBezTo>
                  <a:pt x="20697" y="3096"/>
                  <a:pt x="20909" y="2838"/>
                  <a:pt x="20981" y="2610"/>
                </a:cubicBezTo>
                <a:cubicBezTo>
                  <a:pt x="20227" y="2706"/>
                  <a:pt x="19570" y="2757"/>
                  <a:pt x="19449" y="2702"/>
                </a:cubicBezTo>
                <a:cubicBezTo>
                  <a:pt x="19233" y="2603"/>
                  <a:pt x="19522" y="2306"/>
                  <a:pt x="18873" y="2179"/>
                </a:cubicBezTo>
                <a:cubicBezTo>
                  <a:pt x="18224" y="2052"/>
                  <a:pt x="18657" y="1798"/>
                  <a:pt x="18008" y="1742"/>
                </a:cubicBezTo>
                <a:cubicBezTo>
                  <a:pt x="17359" y="1685"/>
                  <a:pt x="16567" y="1431"/>
                  <a:pt x="17143" y="1346"/>
                </a:cubicBezTo>
                <a:cubicBezTo>
                  <a:pt x="17719" y="1261"/>
                  <a:pt x="17143" y="1092"/>
                  <a:pt x="17648" y="1007"/>
                </a:cubicBezTo>
                <a:cubicBezTo>
                  <a:pt x="18152" y="922"/>
                  <a:pt x="17359" y="908"/>
                  <a:pt x="16638" y="738"/>
                </a:cubicBezTo>
                <a:cubicBezTo>
                  <a:pt x="15918" y="569"/>
                  <a:pt x="16927" y="357"/>
                  <a:pt x="16061" y="229"/>
                </a:cubicBezTo>
                <a:cubicBezTo>
                  <a:pt x="15197" y="102"/>
                  <a:pt x="15197" y="-53"/>
                  <a:pt x="14980" y="18"/>
                </a:cubicBezTo>
                <a:cubicBezTo>
                  <a:pt x="14764" y="89"/>
                  <a:pt x="14692" y="329"/>
                  <a:pt x="13972" y="399"/>
                </a:cubicBezTo>
                <a:cubicBezTo>
                  <a:pt x="13853" y="411"/>
                  <a:pt x="13665" y="438"/>
                  <a:pt x="13441" y="475"/>
                </a:cubicBezTo>
                <a:cubicBezTo>
                  <a:pt x="13447" y="592"/>
                  <a:pt x="13232" y="789"/>
                  <a:pt x="13466" y="904"/>
                </a:cubicBezTo>
                <a:cubicBezTo>
                  <a:pt x="13791" y="1063"/>
                  <a:pt x="13953" y="1837"/>
                  <a:pt x="13629" y="2134"/>
                </a:cubicBezTo>
                <a:cubicBezTo>
                  <a:pt x="13304" y="2430"/>
                  <a:pt x="12979" y="2674"/>
                  <a:pt x="12655" y="2854"/>
                </a:cubicBezTo>
                <a:cubicBezTo>
                  <a:pt x="12331" y="3034"/>
                  <a:pt x="13412" y="3045"/>
                  <a:pt x="12979" y="3130"/>
                </a:cubicBezTo>
                <a:cubicBezTo>
                  <a:pt x="12547" y="3214"/>
                  <a:pt x="12709" y="3427"/>
                  <a:pt x="12709" y="3765"/>
                </a:cubicBezTo>
                <a:cubicBezTo>
                  <a:pt x="12709" y="4105"/>
                  <a:pt x="11682" y="4677"/>
                  <a:pt x="11627" y="4857"/>
                </a:cubicBezTo>
                <a:cubicBezTo>
                  <a:pt x="11574" y="5037"/>
                  <a:pt x="10870" y="5154"/>
                  <a:pt x="10979" y="5355"/>
                </a:cubicBezTo>
                <a:cubicBezTo>
                  <a:pt x="11087" y="5556"/>
                  <a:pt x="10493" y="5673"/>
                  <a:pt x="9898" y="5768"/>
                </a:cubicBezTo>
                <a:cubicBezTo>
                  <a:pt x="9303" y="5864"/>
                  <a:pt x="10870" y="6171"/>
                  <a:pt x="10817" y="6340"/>
                </a:cubicBezTo>
                <a:cubicBezTo>
                  <a:pt x="10763" y="6510"/>
                  <a:pt x="9627" y="6584"/>
                  <a:pt x="9898" y="6860"/>
                </a:cubicBezTo>
                <a:cubicBezTo>
                  <a:pt x="10236" y="7204"/>
                  <a:pt x="9898" y="7792"/>
                  <a:pt x="9898" y="7909"/>
                </a:cubicBezTo>
                <a:cubicBezTo>
                  <a:pt x="9898" y="8025"/>
                  <a:pt x="9195" y="8015"/>
                  <a:pt x="9357" y="8237"/>
                </a:cubicBezTo>
                <a:cubicBezTo>
                  <a:pt x="9519" y="8460"/>
                  <a:pt x="8654" y="8513"/>
                  <a:pt x="8492" y="8831"/>
                </a:cubicBezTo>
                <a:cubicBezTo>
                  <a:pt x="8330" y="9149"/>
                  <a:pt x="7085" y="9604"/>
                  <a:pt x="6600" y="9848"/>
                </a:cubicBezTo>
                <a:cubicBezTo>
                  <a:pt x="6113" y="10092"/>
                  <a:pt x="6113" y="10230"/>
                  <a:pt x="5465" y="10230"/>
                </a:cubicBezTo>
                <a:cubicBezTo>
                  <a:pt x="4815" y="10230"/>
                  <a:pt x="4653" y="10368"/>
                  <a:pt x="5139" y="10579"/>
                </a:cubicBezTo>
                <a:cubicBezTo>
                  <a:pt x="5626" y="10791"/>
                  <a:pt x="4815" y="10972"/>
                  <a:pt x="5465" y="11183"/>
                </a:cubicBezTo>
                <a:cubicBezTo>
                  <a:pt x="6113" y="11395"/>
                  <a:pt x="5896" y="11469"/>
                  <a:pt x="5572" y="11671"/>
                </a:cubicBezTo>
                <a:cubicBezTo>
                  <a:pt x="5247" y="11872"/>
                  <a:pt x="4815" y="11883"/>
                  <a:pt x="4815" y="12073"/>
                </a:cubicBezTo>
                <a:cubicBezTo>
                  <a:pt x="4815" y="12264"/>
                  <a:pt x="4058" y="12423"/>
                  <a:pt x="4491" y="12635"/>
                </a:cubicBezTo>
                <a:cubicBezTo>
                  <a:pt x="4924" y="12847"/>
                  <a:pt x="4815" y="12921"/>
                  <a:pt x="4274" y="12921"/>
                </a:cubicBezTo>
                <a:cubicBezTo>
                  <a:pt x="3734" y="12921"/>
                  <a:pt x="3463" y="13091"/>
                  <a:pt x="3247" y="13441"/>
                </a:cubicBezTo>
                <a:cubicBezTo>
                  <a:pt x="3031" y="13790"/>
                  <a:pt x="3085" y="13780"/>
                  <a:pt x="4383" y="13758"/>
                </a:cubicBezTo>
                <a:cubicBezTo>
                  <a:pt x="5681" y="13737"/>
                  <a:pt x="4653" y="12900"/>
                  <a:pt x="5465" y="12900"/>
                </a:cubicBezTo>
                <a:cubicBezTo>
                  <a:pt x="6275" y="12900"/>
                  <a:pt x="5572" y="12762"/>
                  <a:pt x="6383" y="12720"/>
                </a:cubicBezTo>
                <a:cubicBezTo>
                  <a:pt x="7194" y="12678"/>
                  <a:pt x="6491" y="12868"/>
                  <a:pt x="7032" y="12900"/>
                </a:cubicBezTo>
                <a:cubicBezTo>
                  <a:pt x="7573" y="12932"/>
                  <a:pt x="7951" y="13017"/>
                  <a:pt x="7194" y="13112"/>
                </a:cubicBezTo>
                <a:cubicBezTo>
                  <a:pt x="6437" y="13207"/>
                  <a:pt x="7356" y="13398"/>
                  <a:pt x="6978" y="13515"/>
                </a:cubicBezTo>
                <a:cubicBezTo>
                  <a:pt x="6600" y="13631"/>
                  <a:pt x="6059" y="13758"/>
                  <a:pt x="6383" y="13896"/>
                </a:cubicBezTo>
                <a:cubicBezTo>
                  <a:pt x="6707" y="14034"/>
                  <a:pt x="6005" y="14023"/>
                  <a:pt x="5951" y="14203"/>
                </a:cubicBezTo>
                <a:cubicBezTo>
                  <a:pt x="5896" y="14383"/>
                  <a:pt x="6437" y="14394"/>
                  <a:pt x="6059" y="14436"/>
                </a:cubicBezTo>
                <a:cubicBezTo>
                  <a:pt x="5681" y="14479"/>
                  <a:pt x="6545" y="14617"/>
                  <a:pt x="6005" y="14638"/>
                </a:cubicBezTo>
                <a:cubicBezTo>
                  <a:pt x="5465" y="14659"/>
                  <a:pt x="5788" y="14797"/>
                  <a:pt x="6113" y="14924"/>
                </a:cubicBezTo>
                <a:cubicBezTo>
                  <a:pt x="6437" y="15051"/>
                  <a:pt x="5410" y="14977"/>
                  <a:pt x="4869" y="15062"/>
                </a:cubicBezTo>
                <a:cubicBezTo>
                  <a:pt x="4328" y="15146"/>
                  <a:pt x="5410" y="15263"/>
                  <a:pt x="5086" y="15380"/>
                </a:cubicBezTo>
                <a:cubicBezTo>
                  <a:pt x="4762" y="15496"/>
                  <a:pt x="3896" y="15316"/>
                  <a:pt x="3518" y="15252"/>
                </a:cubicBezTo>
                <a:cubicBezTo>
                  <a:pt x="3139" y="15189"/>
                  <a:pt x="4113" y="15062"/>
                  <a:pt x="4599" y="14935"/>
                </a:cubicBezTo>
                <a:cubicBezTo>
                  <a:pt x="5086" y="14808"/>
                  <a:pt x="4113" y="14521"/>
                  <a:pt x="3301" y="14585"/>
                </a:cubicBezTo>
                <a:cubicBezTo>
                  <a:pt x="2490" y="14648"/>
                  <a:pt x="4113" y="14828"/>
                  <a:pt x="4113" y="14966"/>
                </a:cubicBezTo>
                <a:cubicBezTo>
                  <a:pt x="4113" y="15104"/>
                  <a:pt x="2761" y="14935"/>
                  <a:pt x="2815" y="15083"/>
                </a:cubicBezTo>
                <a:cubicBezTo>
                  <a:pt x="2869" y="15231"/>
                  <a:pt x="1896" y="15178"/>
                  <a:pt x="1409" y="15284"/>
                </a:cubicBezTo>
                <a:cubicBezTo>
                  <a:pt x="923" y="15390"/>
                  <a:pt x="2058" y="15486"/>
                  <a:pt x="1517" y="15518"/>
                </a:cubicBezTo>
                <a:cubicBezTo>
                  <a:pt x="976" y="15549"/>
                  <a:pt x="57" y="15698"/>
                  <a:pt x="3" y="15804"/>
                </a:cubicBezTo>
                <a:cubicBezTo>
                  <a:pt x="-51" y="15910"/>
                  <a:pt x="598" y="15931"/>
                  <a:pt x="598" y="15825"/>
                </a:cubicBezTo>
                <a:cubicBezTo>
                  <a:pt x="598" y="15719"/>
                  <a:pt x="1463" y="15687"/>
                  <a:pt x="1733" y="15825"/>
                </a:cubicBezTo>
                <a:cubicBezTo>
                  <a:pt x="2003" y="15963"/>
                  <a:pt x="2382" y="15825"/>
                  <a:pt x="3139" y="15856"/>
                </a:cubicBezTo>
                <a:cubicBezTo>
                  <a:pt x="3896" y="15888"/>
                  <a:pt x="3788" y="16111"/>
                  <a:pt x="3355" y="16100"/>
                </a:cubicBezTo>
                <a:cubicBezTo>
                  <a:pt x="2923" y="16090"/>
                  <a:pt x="2490" y="16238"/>
                  <a:pt x="2599" y="16397"/>
                </a:cubicBezTo>
                <a:cubicBezTo>
                  <a:pt x="2706" y="16556"/>
                  <a:pt x="4220" y="16397"/>
                  <a:pt x="4869" y="16439"/>
                </a:cubicBezTo>
                <a:cubicBezTo>
                  <a:pt x="5518" y="16482"/>
                  <a:pt x="5302" y="16704"/>
                  <a:pt x="4924" y="16630"/>
                </a:cubicBezTo>
                <a:cubicBezTo>
                  <a:pt x="4545" y="16556"/>
                  <a:pt x="3680" y="16429"/>
                  <a:pt x="3301" y="16556"/>
                </a:cubicBezTo>
                <a:cubicBezTo>
                  <a:pt x="2923" y="16683"/>
                  <a:pt x="2328" y="16620"/>
                  <a:pt x="1842" y="16577"/>
                </a:cubicBezTo>
                <a:cubicBezTo>
                  <a:pt x="1354" y="16535"/>
                  <a:pt x="-376" y="16757"/>
                  <a:pt x="219" y="16842"/>
                </a:cubicBezTo>
                <a:cubicBezTo>
                  <a:pt x="814" y="16927"/>
                  <a:pt x="760" y="17065"/>
                  <a:pt x="1139" y="17054"/>
                </a:cubicBezTo>
                <a:cubicBezTo>
                  <a:pt x="1517" y="17043"/>
                  <a:pt x="2112" y="16990"/>
                  <a:pt x="2328" y="16906"/>
                </a:cubicBezTo>
                <a:cubicBezTo>
                  <a:pt x="2544" y="16821"/>
                  <a:pt x="3301" y="16736"/>
                  <a:pt x="3355" y="16927"/>
                </a:cubicBezTo>
                <a:cubicBezTo>
                  <a:pt x="3409" y="17118"/>
                  <a:pt x="2328" y="17022"/>
                  <a:pt x="2112" y="17128"/>
                </a:cubicBezTo>
                <a:cubicBezTo>
                  <a:pt x="1896" y="17234"/>
                  <a:pt x="1463" y="17319"/>
                  <a:pt x="814" y="17414"/>
                </a:cubicBezTo>
                <a:cubicBezTo>
                  <a:pt x="165" y="17510"/>
                  <a:pt x="814" y="17669"/>
                  <a:pt x="1354" y="17616"/>
                </a:cubicBezTo>
                <a:cubicBezTo>
                  <a:pt x="1896" y="17563"/>
                  <a:pt x="1192" y="17743"/>
                  <a:pt x="1950" y="17764"/>
                </a:cubicBezTo>
                <a:cubicBezTo>
                  <a:pt x="2647" y="17784"/>
                  <a:pt x="2869" y="17679"/>
                  <a:pt x="2706" y="17573"/>
                </a:cubicBezTo>
                <a:cubicBezTo>
                  <a:pt x="2544" y="17467"/>
                  <a:pt x="3085" y="17234"/>
                  <a:pt x="3734" y="17351"/>
                </a:cubicBezTo>
                <a:cubicBezTo>
                  <a:pt x="4383" y="17467"/>
                  <a:pt x="3409" y="17584"/>
                  <a:pt x="3409" y="17690"/>
                </a:cubicBezTo>
                <a:cubicBezTo>
                  <a:pt x="3409" y="17796"/>
                  <a:pt x="3031" y="17934"/>
                  <a:pt x="3031" y="18050"/>
                </a:cubicBezTo>
                <a:cubicBezTo>
                  <a:pt x="3031" y="18166"/>
                  <a:pt x="2328" y="18103"/>
                  <a:pt x="2382" y="18230"/>
                </a:cubicBezTo>
                <a:cubicBezTo>
                  <a:pt x="2436" y="18358"/>
                  <a:pt x="868" y="18273"/>
                  <a:pt x="1571" y="18358"/>
                </a:cubicBezTo>
                <a:cubicBezTo>
                  <a:pt x="2273" y="18442"/>
                  <a:pt x="1139" y="18559"/>
                  <a:pt x="1517" y="18643"/>
                </a:cubicBezTo>
                <a:cubicBezTo>
                  <a:pt x="1896" y="18728"/>
                  <a:pt x="2220" y="18527"/>
                  <a:pt x="2815" y="18569"/>
                </a:cubicBezTo>
                <a:cubicBezTo>
                  <a:pt x="3409" y="18612"/>
                  <a:pt x="3301" y="18643"/>
                  <a:pt x="4058" y="18580"/>
                </a:cubicBezTo>
                <a:cubicBezTo>
                  <a:pt x="4815" y="18516"/>
                  <a:pt x="5247" y="18696"/>
                  <a:pt x="4545" y="18739"/>
                </a:cubicBezTo>
                <a:cubicBezTo>
                  <a:pt x="3842" y="18781"/>
                  <a:pt x="3085" y="18940"/>
                  <a:pt x="3409" y="18961"/>
                </a:cubicBezTo>
                <a:cubicBezTo>
                  <a:pt x="3734" y="18983"/>
                  <a:pt x="4653" y="18856"/>
                  <a:pt x="4869" y="18993"/>
                </a:cubicBezTo>
                <a:cubicBezTo>
                  <a:pt x="5086" y="19131"/>
                  <a:pt x="5626" y="19089"/>
                  <a:pt x="5681" y="18940"/>
                </a:cubicBezTo>
                <a:cubicBezTo>
                  <a:pt x="5735" y="18792"/>
                  <a:pt x="7032" y="18919"/>
                  <a:pt x="7248" y="19046"/>
                </a:cubicBezTo>
                <a:cubicBezTo>
                  <a:pt x="7464" y="19173"/>
                  <a:pt x="5896" y="19247"/>
                  <a:pt x="5086" y="19216"/>
                </a:cubicBezTo>
                <a:cubicBezTo>
                  <a:pt x="4274" y="19184"/>
                  <a:pt x="3842" y="19364"/>
                  <a:pt x="4383" y="19502"/>
                </a:cubicBezTo>
                <a:cubicBezTo>
                  <a:pt x="4924" y="19640"/>
                  <a:pt x="5572" y="19502"/>
                  <a:pt x="6166" y="19385"/>
                </a:cubicBezTo>
                <a:cubicBezTo>
                  <a:pt x="6762" y="19269"/>
                  <a:pt x="9681" y="19301"/>
                  <a:pt x="9898" y="19428"/>
                </a:cubicBezTo>
                <a:cubicBezTo>
                  <a:pt x="10114" y="19555"/>
                  <a:pt x="8546" y="19449"/>
                  <a:pt x="8384" y="19523"/>
                </a:cubicBezTo>
                <a:cubicBezTo>
                  <a:pt x="8221" y="19597"/>
                  <a:pt x="7032" y="19661"/>
                  <a:pt x="6870" y="19576"/>
                </a:cubicBezTo>
                <a:cubicBezTo>
                  <a:pt x="6707" y="19491"/>
                  <a:pt x="5572" y="19608"/>
                  <a:pt x="5518" y="19746"/>
                </a:cubicBezTo>
                <a:cubicBezTo>
                  <a:pt x="5465" y="19883"/>
                  <a:pt x="4599" y="19883"/>
                  <a:pt x="5572" y="19936"/>
                </a:cubicBezTo>
                <a:cubicBezTo>
                  <a:pt x="6545" y="19989"/>
                  <a:pt x="6275" y="19735"/>
                  <a:pt x="7789" y="19756"/>
                </a:cubicBezTo>
                <a:cubicBezTo>
                  <a:pt x="9303" y="19777"/>
                  <a:pt x="10114" y="19481"/>
                  <a:pt x="10547" y="19650"/>
                </a:cubicBezTo>
                <a:cubicBezTo>
                  <a:pt x="10979" y="19820"/>
                  <a:pt x="9303" y="19958"/>
                  <a:pt x="8708" y="19851"/>
                </a:cubicBezTo>
                <a:cubicBezTo>
                  <a:pt x="8113" y="19746"/>
                  <a:pt x="7411" y="19926"/>
                  <a:pt x="7464" y="20085"/>
                </a:cubicBezTo>
                <a:cubicBezTo>
                  <a:pt x="7519" y="20244"/>
                  <a:pt x="5735" y="20042"/>
                  <a:pt x="4869" y="20021"/>
                </a:cubicBezTo>
                <a:cubicBezTo>
                  <a:pt x="4004" y="20000"/>
                  <a:pt x="4383" y="20180"/>
                  <a:pt x="5139" y="20339"/>
                </a:cubicBezTo>
                <a:cubicBezTo>
                  <a:pt x="5896" y="20498"/>
                  <a:pt x="6329" y="20318"/>
                  <a:pt x="7248" y="20434"/>
                </a:cubicBezTo>
                <a:cubicBezTo>
                  <a:pt x="8168" y="20551"/>
                  <a:pt x="8168" y="20678"/>
                  <a:pt x="8816" y="20562"/>
                </a:cubicBezTo>
                <a:cubicBezTo>
                  <a:pt x="9465" y="20445"/>
                  <a:pt x="8816" y="20456"/>
                  <a:pt x="8384" y="20403"/>
                </a:cubicBezTo>
                <a:cubicBezTo>
                  <a:pt x="7951" y="20349"/>
                  <a:pt x="8330" y="20169"/>
                  <a:pt x="9357" y="20265"/>
                </a:cubicBezTo>
                <a:cubicBezTo>
                  <a:pt x="10385" y="20360"/>
                  <a:pt x="11574" y="20180"/>
                  <a:pt x="11249" y="19926"/>
                </a:cubicBezTo>
                <a:cubicBezTo>
                  <a:pt x="10925" y="19671"/>
                  <a:pt x="12168" y="19555"/>
                  <a:pt x="13412" y="19470"/>
                </a:cubicBezTo>
                <a:cubicBezTo>
                  <a:pt x="14656" y="19385"/>
                  <a:pt x="14007" y="19629"/>
                  <a:pt x="13088" y="19703"/>
                </a:cubicBezTo>
                <a:cubicBezTo>
                  <a:pt x="12168" y="19777"/>
                  <a:pt x="12007" y="19830"/>
                  <a:pt x="12709" y="19979"/>
                </a:cubicBezTo>
                <a:cubicBezTo>
                  <a:pt x="13412" y="20127"/>
                  <a:pt x="14331" y="19883"/>
                  <a:pt x="14926" y="20000"/>
                </a:cubicBezTo>
                <a:cubicBezTo>
                  <a:pt x="15521" y="20116"/>
                  <a:pt x="13845" y="20095"/>
                  <a:pt x="13574" y="20212"/>
                </a:cubicBezTo>
                <a:cubicBezTo>
                  <a:pt x="13304" y="20328"/>
                  <a:pt x="14602" y="20466"/>
                  <a:pt x="13683" y="20551"/>
                </a:cubicBezTo>
                <a:cubicBezTo>
                  <a:pt x="12764" y="20636"/>
                  <a:pt x="13196" y="20201"/>
                  <a:pt x="12655" y="20159"/>
                </a:cubicBezTo>
                <a:cubicBezTo>
                  <a:pt x="12115" y="20116"/>
                  <a:pt x="11627" y="20212"/>
                  <a:pt x="12168" y="20456"/>
                </a:cubicBezTo>
                <a:cubicBezTo>
                  <a:pt x="12709" y="20699"/>
                  <a:pt x="11519" y="20487"/>
                  <a:pt x="10979" y="20371"/>
                </a:cubicBezTo>
                <a:cubicBezTo>
                  <a:pt x="10438" y="20254"/>
                  <a:pt x="9681" y="20424"/>
                  <a:pt x="10330" y="20551"/>
                </a:cubicBezTo>
                <a:cubicBezTo>
                  <a:pt x="10979" y="20678"/>
                  <a:pt x="9087" y="20540"/>
                  <a:pt x="9087" y="20742"/>
                </a:cubicBezTo>
                <a:cubicBezTo>
                  <a:pt x="9087" y="20943"/>
                  <a:pt x="9898" y="20773"/>
                  <a:pt x="10870" y="20816"/>
                </a:cubicBezTo>
                <a:cubicBezTo>
                  <a:pt x="11844" y="20858"/>
                  <a:pt x="11412" y="21134"/>
                  <a:pt x="12115" y="21240"/>
                </a:cubicBezTo>
                <a:cubicBezTo>
                  <a:pt x="12817" y="21346"/>
                  <a:pt x="12223" y="20901"/>
                  <a:pt x="12979" y="20869"/>
                </a:cubicBezTo>
                <a:cubicBezTo>
                  <a:pt x="13736" y="20837"/>
                  <a:pt x="13034" y="21208"/>
                  <a:pt x="14710" y="21314"/>
                </a:cubicBezTo>
                <a:cubicBezTo>
                  <a:pt x="16386" y="21420"/>
                  <a:pt x="14818" y="21250"/>
                  <a:pt x="15575" y="21144"/>
                </a:cubicBezTo>
                <a:cubicBezTo>
                  <a:pt x="16332" y="21039"/>
                  <a:pt x="17305" y="21462"/>
                  <a:pt x="18117" y="21505"/>
                </a:cubicBezTo>
                <a:cubicBezTo>
                  <a:pt x="18927" y="21547"/>
                  <a:pt x="18387" y="21314"/>
                  <a:pt x="17791" y="21187"/>
                </a:cubicBezTo>
                <a:cubicBezTo>
                  <a:pt x="17197" y="21060"/>
                  <a:pt x="18387" y="21134"/>
                  <a:pt x="19198" y="21187"/>
                </a:cubicBezTo>
                <a:cubicBezTo>
                  <a:pt x="20009" y="21240"/>
                  <a:pt x="20657" y="21261"/>
                  <a:pt x="20820" y="21144"/>
                </a:cubicBezTo>
                <a:cubicBezTo>
                  <a:pt x="20881" y="21101"/>
                  <a:pt x="21031" y="21102"/>
                  <a:pt x="21224" y="21114"/>
                </a:cubicBezTo>
                <a:cubicBezTo>
                  <a:pt x="20379" y="21005"/>
                  <a:pt x="17510" y="21084"/>
                  <a:pt x="17116" y="21071"/>
                </a:cubicBezTo>
                <a:cubicBezTo>
                  <a:pt x="16727" y="21059"/>
                  <a:pt x="17027" y="19788"/>
                  <a:pt x="17100" y="19497"/>
                </a:cubicBezTo>
                <a:cubicBezTo>
                  <a:pt x="17042" y="19495"/>
                  <a:pt x="16983" y="19491"/>
                  <a:pt x="16927" y="19491"/>
                </a:cubicBezTo>
                <a:cubicBezTo>
                  <a:pt x="16224" y="19491"/>
                  <a:pt x="14656" y="19523"/>
                  <a:pt x="14926" y="19311"/>
                </a:cubicBezTo>
                <a:cubicBezTo>
                  <a:pt x="14974" y="19274"/>
                  <a:pt x="15076" y="19252"/>
                  <a:pt x="15210" y="19240"/>
                </a:cubicBezTo>
                <a:cubicBezTo>
                  <a:pt x="14891" y="19183"/>
                  <a:pt x="14438" y="19120"/>
                  <a:pt x="13896" y="19091"/>
                </a:cubicBezTo>
                <a:cubicBezTo>
                  <a:pt x="12797" y="19034"/>
                  <a:pt x="10163" y="19091"/>
                  <a:pt x="9577" y="19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6" name="Shape 2333"/>
          <p:cNvSpPr/>
          <p:nvPr/>
        </p:nvSpPr>
        <p:spPr>
          <a:xfrm>
            <a:off x="7696664" y="3971776"/>
            <a:ext cx="185249" cy="211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9" h="21208" extrusionOk="0">
                <a:moveTo>
                  <a:pt x="20723" y="11591"/>
                </a:moveTo>
                <a:cubicBezTo>
                  <a:pt x="19845" y="11154"/>
                  <a:pt x="18968" y="12025"/>
                  <a:pt x="18673" y="12025"/>
                </a:cubicBezTo>
                <a:cubicBezTo>
                  <a:pt x="18381" y="12025"/>
                  <a:pt x="17723" y="10140"/>
                  <a:pt x="17503" y="9343"/>
                </a:cubicBezTo>
                <a:cubicBezTo>
                  <a:pt x="17283" y="8544"/>
                  <a:pt x="16406" y="6947"/>
                  <a:pt x="15821" y="7308"/>
                </a:cubicBezTo>
                <a:cubicBezTo>
                  <a:pt x="15236" y="7672"/>
                  <a:pt x="15382" y="7166"/>
                  <a:pt x="13700" y="7092"/>
                </a:cubicBezTo>
                <a:cubicBezTo>
                  <a:pt x="12017" y="7018"/>
                  <a:pt x="12090" y="6730"/>
                  <a:pt x="12455" y="5132"/>
                </a:cubicBezTo>
                <a:cubicBezTo>
                  <a:pt x="12821" y="3536"/>
                  <a:pt x="11358" y="2518"/>
                  <a:pt x="12016" y="2157"/>
                </a:cubicBezTo>
                <a:cubicBezTo>
                  <a:pt x="12513" y="1885"/>
                  <a:pt x="12467" y="1567"/>
                  <a:pt x="11912" y="867"/>
                </a:cubicBezTo>
                <a:cubicBezTo>
                  <a:pt x="11775" y="952"/>
                  <a:pt x="11634" y="1009"/>
                  <a:pt x="11501" y="1009"/>
                </a:cubicBezTo>
                <a:cubicBezTo>
                  <a:pt x="10925" y="1009"/>
                  <a:pt x="10204" y="6"/>
                  <a:pt x="9196" y="6"/>
                </a:cubicBezTo>
                <a:cubicBezTo>
                  <a:pt x="8186" y="6"/>
                  <a:pt x="7106" y="-65"/>
                  <a:pt x="6385" y="293"/>
                </a:cubicBezTo>
                <a:cubicBezTo>
                  <a:pt x="5664" y="652"/>
                  <a:pt x="4294" y="222"/>
                  <a:pt x="3430" y="794"/>
                </a:cubicBezTo>
                <a:cubicBezTo>
                  <a:pt x="2565" y="1365"/>
                  <a:pt x="1484" y="2580"/>
                  <a:pt x="1557" y="3080"/>
                </a:cubicBezTo>
                <a:cubicBezTo>
                  <a:pt x="1629" y="3583"/>
                  <a:pt x="1268" y="6655"/>
                  <a:pt x="836" y="6799"/>
                </a:cubicBezTo>
                <a:cubicBezTo>
                  <a:pt x="705" y="6841"/>
                  <a:pt x="384" y="6818"/>
                  <a:pt x="0" y="6778"/>
                </a:cubicBezTo>
                <a:cubicBezTo>
                  <a:pt x="577" y="7769"/>
                  <a:pt x="2285" y="9547"/>
                  <a:pt x="3384" y="10212"/>
                </a:cubicBezTo>
                <a:cubicBezTo>
                  <a:pt x="4701" y="11012"/>
                  <a:pt x="4627" y="11737"/>
                  <a:pt x="6090" y="11883"/>
                </a:cubicBezTo>
                <a:cubicBezTo>
                  <a:pt x="7554" y="12025"/>
                  <a:pt x="8285" y="12608"/>
                  <a:pt x="8797" y="13260"/>
                </a:cubicBezTo>
                <a:cubicBezTo>
                  <a:pt x="9309" y="13914"/>
                  <a:pt x="13041" y="15002"/>
                  <a:pt x="13333" y="15511"/>
                </a:cubicBezTo>
                <a:cubicBezTo>
                  <a:pt x="13625" y="16020"/>
                  <a:pt x="11431" y="17471"/>
                  <a:pt x="11431" y="18776"/>
                </a:cubicBezTo>
                <a:cubicBezTo>
                  <a:pt x="11431" y="20085"/>
                  <a:pt x="10626" y="19939"/>
                  <a:pt x="10626" y="20375"/>
                </a:cubicBezTo>
                <a:cubicBezTo>
                  <a:pt x="10626" y="20809"/>
                  <a:pt x="12309" y="20519"/>
                  <a:pt x="12895" y="20881"/>
                </a:cubicBezTo>
                <a:cubicBezTo>
                  <a:pt x="13480" y="21244"/>
                  <a:pt x="14503" y="20664"/>
                  <a:pt x="15235" y="21098"/>
                </a:cubicBezTo>
                <a:cubicBezTo>
                  <a:pt x="15966" y="21535"/>
                  <a:pt x="16772" y="20519"/>
                  <a:pt x="17357" y="20664"/>
                </a:cubicBezTo>
                <a:cubicBezTo>
                  <a:pt x="17943" y="20809"/>
                  <a:pt x="18528" y="19650"/>
                  <a:pt x="19260" y="19720"/>
                </a:cubicBezTo>
                <a:cubicBezTo>
                  <a:pt x="19991" y="19792"/>
                  <a:pt x="20650" y="17181"/>
                  <a:pt x="20502" y="16165"/>
                </a:cubicBezTo>
                <a:cubicBezTo>
                  <a:pt x="20356" y="15148"/>
                  <a:pt x="21600" y="12025"/>
                  <a:pt x="20723" y="115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7" name="Shape 2334"/>
          <p:cNvSpPr/>
          <p:nvPr/>
        </p:nvSpPr>
        <p:spPr>
          <a:xfrm>
            <a:off x="7203426" y="3233802"/>
            <a:ext cx="69395" cy="64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5" h="21505" extrusionOk="0">
                <a:moveTo>
                  <a:pt x="20035" y="17084"/>
                </a:moveTo>
                <a:cubicBezTo>
                  <a:pt x="19821" y="16164"/>
                  <a:pt x="19946" y="13806"/>
                  <a:pt x="21025" y="11995"/>
                </a:cubicBezTo>
                <a:cubicBezTo>
                  <a:pt x="18666" y="8867"/>
                  <a:pt x="16011" y="4638"/>
                  <a:pt x="14595" y="2118"/>
                </a:cubicBezTo>
                <a:cubicBezTo>
                  <a:pt x="13245" y="2336"/>
                  <a:pt x="12071" y="2323"/>
                  <a:pt x="11378" y="1681"/>
                </a:cubicBezTo>
                <a:cubicBezTo>
                  <a:pt x="9946" y="363"/>
                  <a:pt x="6374" y="1245"/>
                  <a:pt x="4943" y="363"/>
                </a:cubicBezTo>
                <a:cubicBezTo>
                  <a:pt x="4206" y="-95"/>
                  <a:pt x="2773" y="-39"/>
                  <a:pt x="1359" y="98"/>
                </a:cubicBezTo>
                <a:cubicBezTo>
                  <a:pt x="1697" y="1416"/>
                  <a:pt x="1539" y="2687"/>
                  <a:pt x="865" y="3248"/>
                </a:cubicBezTo>
                <a:cubicBezTo>
                  <a:pt x="-433" y="4313"/>
                  <a:pt x="-575" y="8576"/>
                  <a:pt x="2597" y="10172"/>
                </a:cubicBezTo>
                <a:cubicBezTo>
                  <a:pt x="5766" y="11769"/>
                  <a:pt x="4759" y="9286"/>
                  <a:pt x="6343" y="9286"/>
                </a:cubicBezTo>
                <a:cubicBezTo>
                  <a:pt x="7931" y="9286"/>
                  <a:pt x="7785" y="12303"/>
                  <a:pt x="9227" y="12303"/>
                </a:cubicBezTo>
                <a:cubicBezTo>
                  <a:pt x="10671" y="12303"/>
                  <a:pt x="13985" y="14435"/>
                  <a:pt x="13841" y="17277"/>
                </a:cubicBezTo>
                <a:cubicBezTo>
                  <a:pt x="13699" y="20114"/>
                  <a:pt x="14995" y="21359"/>
                  <a:pt x="17590" y="21359"/>
                </a:cubicBezTo>
                <a:cubicBezTo>
                  <a:pt x="18063" y="21359"/>
                  <a:pt x="18603" y="21415"/>
                  <a:pt x="19164" y="21505"/>
                </a:cubicBezTo>
                <a:cubicBezTo>
                  <a:pt x="19606" y="19605"/>
                  <a:pt x="20262" y="18068"/>
                  <a:pt x="20035" y="170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8" name="Shape 2335"/>
          <p:cNvSpPr/>
          <p:nvPr/>
        </p:nvSpPr>
        <p:spPr>
          <a:xfrm>
            <a:off x="7262150" y="3273330"/>
            <a:ext cx="125281" cy="60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56" extrusionOk="0">
                <a:moveTo>
                  <a:pt x="19288" y="5546"/>
                </a:moveTo>
                <a:cubicBezTo>
                  <a:pt x="17975" y="1465"/>
                  <a:pt x="15596" y="1809"/>
                  <a:pt x="14119" y="445"/>
                </a:cubicBezTo>
                <a:cubicBezTo>
                  <a:pt x="12641" y="-916"/>
                  <a:pt x="10756" y="957"/>
                  <a:pt x="8867" y="4530"/>
                </a:cubicBezTo>
                <a:cubicBezTo>
                  <a:pt x="6981" y="8099"/>
                  <a:pt x="4602" y="6059"/>
                  <a:pt x="2961" y="4190"/>
                </a:cubicBezTo>
                <a:cubicBezTo>
                  <a:pt x="2473" y="3633"/>
                  <a:pt x="1790" y="2297"/>
                  <a:pt x="1058" y="666"/>
                </a:cubicBezTo>
                <a:cubicBezTo>
                  <a:pt x="444" y="2395"/>
                  <a:pt x="373" y="4657"/>
                  <a:pt x="495" y="5538"/>
                </a:cubicBezTo>
                <a:cubicBezTo>
                  <a:pt x="625" y="6477"/>
                  <a:pt x="250" y="7948"/>
                  <a:pt x="0" y="9767"/>
                </a:cubicBezTo>
                <a:cubicBezTo>
                  <a:pt x="1625" y="10189"/>
                  <a:pt x="3737" y="11660"/>
                  <a:pt x="4766" y="14222"/>
                </a:cubicBezTo>
                <a:cubicBezTo>
                  <a:pt x="5996" y="17283"/>
                  <a:pt x="6734" y="15238"/>
                  <a:pt x="7473" y="17963"/>
                </a:cubicBezTo>
                <a:cubicBezTo>
                  <a:pt x="8211" y="20684"/>
                  <a:pt x="9934" y="18131"/>
                  <a:pt x="10344" y="16430"/>
                </a:cubicBezTo>
                <a:cubicBezTo>
                  <a:pt x="10756" y="14726"/>
                  <a:pt x="9442" y="14050"/>
                  <a:pt x="9277" y="12181"/>
                </a:cubicBezTo>
                <a:cubicBezTo>
                  <a:pt x="9114" y="10308"/>
                  <a:pt x="10919" y="10988"/>
                  <a:pt x="11247" y="8439"/>
                </a:cubicBezTo>
                <a:cubicBezTo>
                  <a:pt x="11575" y="5887"/>
                  <a:pt x="14201" y="4698"/>
                  <a:pt x="15349" y="5718"/>
                </a:cubicBezTo>
                <a:cubicBezTo>
                  <a:pt x="16498" y="6739"/>
                  <a:pt x="17483" y="8439"/>
                  <a:pt x="16416" y="10988"/>
                </a:cubicBezTo>
                <a:cubicBezTo>
                  <a:pt x="15622" y="12890"/>
                  <a:pt x="17241" y="16303"/>
                  <a:pt x="18595" y="18971"/>
                </a:cubicBezTo>
                <a:cubicBezTo>
                  <a:pt x="19544" y="16943"/>
                  <a:pt x="20636" y="14640"/>
                  <a:pt x="21089" y="13955"/>
                </a:cubicBezTo>
                <a:cubicBezTo>
                  <a:pt x="21336" y="13570"/>
                  <a:pt x="21493" y="12669"/>
                  <a:pt x="21600" y="11550"/>
                </a:cubicBezTo>
                <a:cubicBezTo>
                  <a:pt x="20948" y="10915"/>
                  <a:pt x="20198" y="8382"/>
                  <a:pt x="19288" y="55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9" name="Shape 2336"/>
          <p:cNvSpPr/>
          <p:nvPr/>
        </p:nvSpPr>
        <p:spPr>
          <a:xfrm>
            <a:off x="7344355" y="3194267"/>
            <a:ext cx="255725" cy="40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355" extrusionOk="0">
                <a:moveTo>
                  <a:pt x="3349" y="15519"/>
                </a:moveTo>
                <a:cubicBezTo>
                  <a:pt x="3848" y="15726"/>
                  <a:pt x="4557" y="15667"/>
                  <a:pt x="4724" y="15519"/>
                </a:cubicBezTo>
                <a:cubicBezTo>
                  <a:pt x="4890" y="15373"/>
                  <a:pt x="5348" y="15696"/>
                  <a:pt x="6015" y="16224"/>
                </a:cubicBezTo>
                <a:cubicBezTo>
                  <a:pt x="6044" y="16247"/>
                  <a:pt x="6068" y="16266"/>
                  <a:pt x="6096" y="16289"/>
                </a:cubicBezTo>
                <a:cubicBezTo>
                  <a:pt x="6655" y="16202"/>
                  <a:pt x="7362" y="16128"/>
                  <a:pt x="7647" y="16253"/>
                </a:cubicBezTo>
                <a:cubicBezTo>
                  <a:pt x="8148" y="16474"/>
                  <a:pt x="8023" y="17269"/>
                  <a:pt x="8712" y="17312"/>
                </a:cubicBezTo>
                <a:cubicBezTo>
                  <a:pt x="9402" y="17356"/>
                  <a:pt x="9904" y="17842"/>
                  <a:pt x="9841" y="18106"/>
                </a:cubicBezTo>
                <a:cubicBezTo>
                  <a:pt x="9778" y="18371"/>
                  <a:pt x="10593" y="18503"/>
                  <a:pt x="10531" y="18900"/>
                </a:cubicBezTo>
                <a:cubicBezTo>
                  <a:pt x="10468" y="19297"/>
                  <a:pt x="12350" y="19209"/>
                  <a:pt x="12601" y="19076"/>
                </a:cubicBezTo>
                <a:cubicBezTo>
                  <a:pt x="12851" y="18944"/>
                  <a:pt x="13352" y="18856"/>
                  <a:pt x="13666" y="18988"/>
                </a:cubicBezTo>
                <a:cubicBezTo>
                  <a:pt x="13980" y="19120"/>
                  <a:pt x="14544" y="18856"/>
                  <a:pt x="14858" y="18944"/>
                </a:cubicBezTo>
                <a:cubicBezTo>
                  <a:pt x="15172" y="19033"/>
                  <a:pt x="16426" y="19386"/>
                  <a:pt x="16175" y="19694"/>
                </a:cubicBezTo>
                <a:cubicBezTo>
                  <a:pt x="15924" y="20003"/>
                  <a:pt x="15047" y="20488"/>
                  <a:pt x="15234" y="20754"/>
                </a:cubicBezTo>
                <a:cubicBezTo>
                  <a:pt x="15384" y="20962"/>
                  <a:pt x="16039" y="21092"/>
                  <a:pt x="16306" y="21355"/>
                </a:cubicBezTo>
                <a:cubicBezTo>
                  <a:pt x="16336" y="21354"/>
                  <a:pt x="16364" y="21355"/>
                  <a:pt x="16394" y="21350"/>
                </a:cubicBezTo>
                <a:cubicBezTo>
                  <a:pt x="16874" y="21276"/>
                  <a:pt x="17086" y="20001"/>
                  <a:pt x="17086" y="19627"/>
                </a:cubicBezTo>
                <a:cubicBezTo>
                  <a:pt x="17086" y="19253"/>
                  <a:pt x="17300" y="18278"/>
                  <a:pt x="17456" y="17898"/>
                </a:cubicBezTo>
                <a:cubicBezTo>
                  <a:pt x="17758" y="17161"/>
                  <a:pt x="16302" y="16642"/>
                  <a:pt x="16302" y="15844"/>
                </a:cubicBezTo>
                <a:cubicBezTo>
                  <a:pt x="16302" y="15045"/>
                  <a:pt x="16878" y="15489"/>
                  <a:pt x="17528" y="15160"/>
                </a:cubicBezTo>
                <a:cubicBezTo>
                  <a:pt x="18176" y="14831"/>
                  <a:pt x="17492" y="14691"/>
                  <a:pt x="17167" y="14640"/>
                </a:cubicBezTo>
                <a:cubicBezTo>
                  <a:pt x="16843" y="14590"/>
                  <a:pt x="16591" y="14184"/>
                  <a:pt x="16699" y="13944"/>
                </a:cubicBezTo>
                <a:cubicBezTo>
                  <a:pt x="16807" y="13702"/>
                  <a:pt x="18789" y="13803"/>
                  <a:pt x="19420" y="13803"/>
                </a:cubicBezTo>
                <a:cubicBezTo>
                  <a:pt x="20050" y="13803"/>
                  <a:pt x="21420" y="13398"/>
                  <a:pt x="21438" y="13335"/>
                </a:cubicBezTo>
                <a:cubicBezTo>
                  <a:pt x="21456" y="13272"/>
                  <a:pt x="21600" y="12954"/>
                  <a:pt x="21112" y="12688"/>
                </a:cubicBezTo>
                <a:cubicBezTo>
                  <a:pt x="20626" y="12422"/>
                  <a:pt x="20807" y="12042"/>
                  <a:pt x="21185" y="11738"/>
                </a:cubicBezTo>
                <a:cubicBezTo>
                  <a:pt x="21564" y="11433"/>
                  <a:pt x="20951" y="11129"/>
                  <a:pt x="20482" y="10762"/>
                </a:cubicBezTo>
                <a:cubicBezTo>
                  <a:pt x="20014" y="10394"/>
                  <a:pt x="20375" y="9063"/>
                  <a:pt x="20915" y="8442"/>
                </a:cubicBezTo>
                <a:cubicBezTo>
                  <a:pt x="21455" y="7822"/>
                  <a:pt x="19815" y="7961"/>
                  <a:pt x="18806" y="8049"/>
                </a:cubicBezTo>
                <a:cubicBezTo>
                  <a:pt x="17798" y="8138"/>
                  <a:pt x="16933" y="7859"/>
                  <a:pt x="16284" y="7276"/>
                </a:cubicBezTo>
                <a:cubicBezTo>
                  <a:pt x="15636" y="6693"/>
                  <a:pt x="14753" y="7061"/>
                  <a:pt x="13204" y="7086"/>
                </a:cubicBezTo>
                <a:cubicBezTo>
                  <a:pt x="11654" y="7112"/>
                  <a:pt x="11960" y="5882"/>
                  <a:pt x="12032" y="5413"/>
                </a:cubicBezTo>
                <a:cubicBezTo>
                  <a:pt x="12104" y="4944"/>
                  <a:pt x="11240" y="4881"/>
                  <a:pt x="11240" y="4577"/>
                </a:cubicBezTo>
                <a:cubicBezTo>
                  <a:pt x="11240" y="4273"/>
                  <a:pt x="10789" y="4273"/>
                  <a:pt x="10392" y="4297"/>
                </a:cubicBezTo>
                <a:cubicBezTo>
                  <a:pt x="9996" y="4323"/>
                  <a:pt x="10392" y="3956"/>
                  <a:pt x="10663" y="3715"/>
                </a:cubicBezTo>
                <a:cubicBezTo>
                  <a:pt x="10933" y="3474"/>
                  <a:pt x="10915" y="3283"/>
                  <a:pt x="10933" y="2775"/>
                </a:cubicBezTo>
                <a:cubicBezTo>
                  <a:pt x="10952" y="2269"/>
                  <a:pt x="11996" y="1839"/>
                  <a:pt x="12518" y="1343"/>
                </a:cubicBezTo>
                <a:cubicBezTo>
                  <a:pt x="12646" y="1224"/>
                  <a:pt x="12843" y="1146"/>
                  <a:pt x="13066" y="1098"/>
                </a:cubicBezTo>
                <a:cubicBezTo>
                  <a:pt x="13130" y="980"/>
                  <a:pt x="13257" y="886"/>
                  <a:pt x="13504" y="852"/>
                </a:cubicBezTo>
                <a:cubicBezTo>
                  <a:pt x="14303" y="739"/>
                  <a:pt x="14702" y="373"/>
                  <a:pt x="13943" y="64"/>
                </a:cubicBezTo>
                <a:cubicBezTo>
                  <a:pt x="13184" y="-245"/>
                  <a:pt x="12744" y="655"/>
                  <a:pt x="11906" y="739"/>
                </a:cubicBezTo>
                <a:cubicBezTo>
                  <a:pt x="11066" y="823"/>
                  <a:pt x="10907" y="1188"/>
                  <a:pt x="10347" y="1385"/>
                </a:cubicBezTo>
                <a:cubicBezTo>
                  <a:pt x="9788" y="1582"/>
                  <a:pt x="8749" y="1414"/>
                  <a:pt x="8709" y="1751"/>
                </a:cubicBezTo>
                <a:cubicBezTo>
                  <a:pt x="8665" y="2119"/>
                  <a:pt x="8350" y="1751"/>
                  <a:pt x="7870" y="1667"/>
                </a:cubicBezTo>
                <a:cubicBezTo>
                  <a:pt x="7390" y="1582"/>
                  <a:pt x="6152" y="2341"/>
                  <a:pt x="6192" y="2763"/>
                </a:cubicBezTo>
                <a:cubicBezTo>
                  <a:pt x="6232" y="3184"/>
                  <a:pt x="6432" y="3578"/>
                  <a:pt x="5553" y="3972"/>
                </a:cubicBezTo>
                <a:cubicBezTo>
                  <a:pt x="4674" y="4365"/>
                  <a:pt x="4154" y="5096"/>
                  <a:pt x="3755" y="5433"/>
                </a:cubicBezTo>
                <a:cubicBezTo>
                  <a:pt x="3632" y="5536"/>
                  <a:pt x="3501" y="5545"/>
                  <a:pt x="3362" y="5498"/>
                </a:cubicBezTo>
                <a:cubicBezTo>
                  <a:pt x="3310" y="5682"/>
                  <a:pt x="3234" y="5831"/>
                  <a:pt x="3114" y="5895"/>
                </a:cubicBezTo>
                <a:cubicBezTo>
                  <a:pt x="2893" y="6008"/>
                  <a:pt x="2361" y="6389"/>
                  <a:pt x="1899" y="6724"/>
                </a:cubicBezTo>
                <a:cubicBezTo>
                  <a:pt x="2124" y="6876"/>
                  <a:pt x="2334" y="7012"/>
                  <a:pt x="2476" y="7119"/>
                </a:cubicBezTo>
                <a:cubicBezTo>
                  <a:pt x="3036" y="7541"/>
                  <a:pt x="2676" y="7878"/>
                  <a:pt x="2836" y="8104"/>
                </a:cubicBezTo>
                <a:cubicBezTo>
                  <a:pt x="2995" y="8328"/>
                  <a:pt x="3155" y="8665"/>
                  <a:pt x="2836" y="8806"/>
                </a:cubicBezTo>
                <a:cubicBezTo>
                  <a:pt x="2517" y="8946"/>
                  <a:pt x="2796" y="10492"/>
                  <a:pt x="3155" y="10774"/>
                </a:cubicBezTo>
                <a:cubicBezTo>
                  <a:pt x="3515" y="11054"/>
                  <a:pt x="3155" y="11307"/>
                  <a:pt x="2756" y="11870"/>
                </a:cubicBezTo>
                <a:cubicBezTo>
                  <a:pt x="2356" y="12432"/>
                  <a:pt x="1997" y="12685"/>
                  <a:pt x="1277" y="12712"/>
                </a:cubicBezTo>
                <a:cubicBezTo>
                  <a:pt x="558" y="12741"/>
                  <a:pt x="598" y="13528"/>
                  <a:pt x="358" y="13528"/>
                </a:cubicBezTo>
                <a:cubicBezTo>
                  <a:pt x="168" y="13528"/>
                  <a:pt x="29" y="13813"/>
                  <a:pt x="0" y="14057"/>
                </a:cubicBezTo>
                <a:cubicBezTo>
                  <a:pt x="671" y="14454"/>
                  <a:pt x="1876" y="14934"/>
                  <a:pt x="2224" y="14934"/>
                </a:cubicBezTo>
                <a:cubicBezTo>
                  <a:pt x="2600" y="14934"/>
                  <a:pt x="2849" y="15316"/>
                  <a:pt x="3349" y="155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0" name="Shape 2337"/>
          <p:cNvSpPr/>
          <p:nvPr/>
        </p:nvSpPr>
        <p:spPr>
          <a:xfrm>
            <a:off x="7543990" y="3734568"/>
            <a:ext cx="260555" cy="327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126" extrusionOk="0">
                <a:moveTo>
                  <a:pt x="21318" y="12704"/>
                </a:moveTo>
                <a:cubicBezTo>
                  <a:pt x="21058" y="12016"/>
                  <a:pt x="20277" y="11924"/>
                  <a:pt x="20277" y="11192"/>
                </a:cubicBezTo>
                <a:cubicBezTo>
                  <a:pt x="20277" y="10456"/>
                  <a:pt x="19964" y="10367"/>
                  <a:pt x="18818" y="10411"/>
                </a:cubicBezTo>
                <a:cubicBezTo>
                  <a:pt x="17672" y="10456"/>
                  <a:pt x="16943" y="10228"/>
                  <a:pt x="16892" y="9632"/>
                </a:cubicBezTo>
                <a:cubicBezTo>
                  <a:pt x="16839" y="9036"/>
                  <a:pt x="16162" y="8576"/>
                  <a:pt x="16684" y="8347"/>
                </a:cubicBezTo>
                <a:cubicBezTo>
                  <a:pt x="17204" y="8118"/>
                  <a:pt x="16318" y="7706"/>
                  <a:pt x="16423" y="7155"/>
                </a:cubicBezTo>
                <a:cubicBezTo>
                  <a:pt x="16527" y="6605"/>
                  <a:pt x="16111" y="6375"/>
                  <a:pt x="15746" y="6101"/>
                </a:cubicBezTo>
                <a:cubicBezTo>
                  <a:pt x="15381" y="5826"/>
                  <a:pt x="13818" y="6239"/>
                  <a:pt x="13818" y="5733"/>
                </a:cubicBezTo>
                <a:cubicBezTo>
                  <a:pt x="13818" y="5229"/>
                  <a:pt x="12881" y="5137"/>
                  <a:pt x="12361" y="5137"/>
                </a:cubicBezTo>
                <a:cubicBezTo>
                  <a:pt x="11840" y="5137"/>
                  <a:pt x="12205" y="4542"/>
                  <a:pt x="11631" y="4587"/>
                </a:cubicBezTo>
                <a:cubicBezTo>
                  <a:pt x="11059" y="4633"/>
                  <a:pt x="11162" y="4265"/>
                  <a:pt x="10381" y="4357"/>
                </a:cubicBezTo>
                <a:cubicBezTo>
                  <a:pt x="9600" y="4450"/>
                  <a:pt x="9131" y="4127"/>
                  <a:pt x="8298" y="3256"/>
                </a:cubicBezTo>
                <a:cubicBezTo>
                  <a:pt x="7465" y="2386"/>
                  <a:pt x="7569" y="689"/>
                  <a:pt x="7725" y="230"/>
                </a:cubicBezTo>
                <a:cubicBezTo>
                  <a:pt x="7882" y="-228"/>
                  <a:pt x="6736" y="138"/>
                  <a:pt x="6059" y="138"/>
                </a:cubicBezTo>
                <a:cubicBezTo>
                  <a:pt x="5382" y="138"/>
                  <a:pt x="4705" y="598"/>
                  <a:pt x="3975" y="964"/>
                </a:cubicBezTo>
                <a:cubicBezTo>
                  <a:pt x="3246" y="1332"/>
                  <a:pt x="2831" y="1330"/>
                  <a:pt x="2466" y="1652"/>
                </a:cubicBezTo>
                <a:cubicBezTo>
                  <a:pt x="2100" y="1973"/>
                  <a:pt x="1528" y="2156"/>
                  <a:pt x="956" y="1973"/>
                </a:cubicBezTo>
                <a:cubicBezTo>
                  <a:pt x="795" y="1921"/>
                  <a:pt x="589" y="1883"/>
                  <a:pt x="366" y="1856"/>
                </a:cubicBezTo>
                <a:cubicBezTo>
                  <a:pt x="674" y="2530"/>
                  <a:pt x="1415" y="3637"/>
                  <a:pt x="1581" y="4038"/>
                </a:cubicBezTo>
                <a:cubicBezTo>
                  <a:pt x="1789" y="4542"/>
                  <a:pt x="1320" y="4679"/>
                  <a:pt x="1112" y="4863"/>
                </a:cubicBezTo>
                <a:cubicBezTo>
                  <a:pt x="903" y="5046"/>
                  <a:pt x="1215" y="6695"/>
                  <a:pt x="1268" y="7063"/>
                </a:cubicBezTo>
                <a:cubicBezTo>
                  <a:pt x="1320" y="7431"/>
                  <a:pt x="538" y="8118"/>
                  <a:pt x="850" y="8347"/>
                </a:cubicBezTo>
                <a:cubicBezTo>
                  <a:pt x="1163" y="8576"/>
                  <a:pt x="434" y="9264"/>
                  <a:pt x="434" y="9679"/>
                </a:cubicBezTo>
                <a:cubicBezTo>
                  <a:pt x="434" y="10091"/>
                  <a:pt x="1112" y="10091"/>
                  <a:pt x="1112" y="10411"/>
                </a:cubicBezTo>
                <a:cubicBezTo>
                  <a:pt x="1112" y="10732"/>
                  <a:pt x="538" y="11467"/>
                  <a:pt x="174" y="11650"/>
                </a:cubicBezTo>
                <a:cubicBezTo>
                  <a:pt x="-18" y="11745"/>
                  <a:pt x="-21" y="12006"/>
                  <a:pt x="25" y="12286"/>
                </a:cubicBezTo>
                <a:cubicBezTo>
                  <a:pt x="134" y="12254"/>
                  <a:pt x="211" y="12671"/>
                  <a:pt x="746" y="13024"/>
                </a:cubicBezTo>
                <a:cubicBezTo>
                  <a:pt x="1372" y="13439"/>
                  <a:pt x="643" y="14125"/>
                  <a:pt x="1163" y="14676"/>
                </a:cubicBezTo>
                <a:cubicBezTo>
                  <a:pt x="1684" y="15227"/>
                  <a:pt x="2257" y="15273"/>
                  <a:pt x="1893" y="15548"/>
                </a:cubicBezTo>
                <a:cubicBezTo>
                  <a:pt x="1528" y="15824"/>
                  <a:pt x="1944" y="16373"/>
                  <a:pt x="1528" y="16649"/>
                </a:cubicBezTo>
                <a:cubicBezTo>
                  <a:pt x="1112" y="16924"/>
                  <a:pt x="1684" y="17749"/>
                  <a:pt x="2153" y="17933"/>
                </a:cubicBezTo>
                <a:cubicBezTo>
                  <a:pt x="2622" y="18116"/>
                  <a:pt x="2309" y="18941"/>
                  <a:pt x="2778" y="19354"/>
                </a:cubicBezTo>
                <a:cubicBezTo>
                  <a:pt x="3246" y="19766"/>
                  <a:pt x="3038" y="20730"/>
                  <a:pt x="3194" y="21052"/>
                </a:cubicBezTo>
                <a:cubicBezTo>
                  <a:pt x="3351" y="21372"/>
                  <a:pt x="4757" y="20593"/>
                  <a:pt x="5590" y="19813"/>
                </a:cubicBezTo>
                <a:cubicBezTo>
                  <a:pt x="6424" y="19034"/>
                  <a:pt x="6371" y="19676"/>
                  <a:pt x="7152" y="19766"/>
                </a:cubicBezTo>
                <a:cubicBezTo>
                  <a:pt x="7933" y="19860"/>
                  <a:pt x="8819" y="19860"/>
                  <a:pt x="9183" y="20501"/>
                </a:cubicBezTo>
                <a:cubicBezTo>
                  <a:pt x="9548" y="21142"/>
                  <a:pt x="9965" y="19860"/>
                  <a:pt x="10225" y="19584"/>
                </a:cubicBezTo>
                <a:cubicBezTo>
                  <a:pt x="10485" y="19309"/>
                  <a:pt x="12256" y="19676"/>
                  <a:pt x="12568" y="19584"/>
                </a:cubicBezTo>
                <a:cubicBezTo>
                  <a:pt x="12881" y="19492"/>
                  <a:pt x="13142" y="17521"/>
                  <a:pt x="13090" y="17199"/>
                </a:cubicBezTo>
                <a:cubicBezTo>
                  <a:pt x="13037" y="16877"/>
                  <a:pt x="13818" y="16099"/>
                  <a:pt x="14443" y="15732"/>
                </a:cubicBezTo>
                <a:cubicBezTo>
                  <a:pt x="15068" y="15365"/>
                  <a:pt x="16058" y="15640"/>
                  <a:pt x="16579" y="15411"/>
                </a:cubicBezTo>
                <a:cubicBezTo>
                  <a:pt x="17100" y="15181"/>
                  <a:pt x="17881" y="15227"/>
                  <a:pt x="18611" y="15227"/>
                </a:cubicBezTo>
                <a:cubicBezTo>
                  <a:pt x="19339" y="15227"/>
                  <a:pt x="19860" y="15869"/>
                  <a:pt x="20277" y="15869"/>
                </a:cubicBezTo>
                <a:cubicBezTo>
                  <a:pt x="20693" y="15869"/>
                  <a:pt x="21214" y="15273"/>
                  <a:pt x="21110" y="14721"/>
                </a:cubicBezTo>
                <a:cubicBezTo>
                  <a:pt x="21006" y="14172"/>
                  <a:pt x="21579" y="13393"/>
                  <a:pt x="21318" y="127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1" name="Shape 2338"/>
          <p:cNvSpPr/>
          <p:nvPr/>
        </p:nvSpPr>
        <p:spPr>
          <a:xfrm>
            <a:off x="7297380" y="3510537"/>
            <a:ext cx="272885" cy="450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547" extrusionOk="0">
                <a:moveTo>
                  <a:pt x="19640" y="20445"/>
                </a:moveTo>
                <a:cubicBezTo>
                  <a:pt x="19662" y="20421"/>
                  <a:pt x="19680" y="20410"/>
                  <a:pt x="19697" y="20406"/>
                </a:cubicBezTo>
                <a:cubicBezTo>
                  <a:pt x="19653" y="20198"/>
                  <a:pt x="19657" y="20005"/>
                  <a:pt x="19838" y="19933"/>
                </a:cubicBezTo>
                <a:cubicBezTo>
                  <a:pt x="20183" y="19797"/>
                  <a:pt x="20727" y="19252"/>
                  <a:pt x="20727" y="19013"/>
                </a:cubicBezTo>
                <a:cubicBezTo>
                  <a:pt x="20727" y="18775"/>
                  <a:pt x="20085" y="18775"/>
                  <a:pt x="20085" y="18469"/>
                </a:cubicBezTo>
                <a:cubicBezTo>
                  <a:pt x="20085" y="18161"/>
                  <a:pt x="20775" y="17650"/>
                  <a:pt x="20479" y="17479"/>
                </a:cubicBezTo>
                <a:cubicBezTo>
                  <a:pt x="20183" y="17309"/>
                  <a:pt x="20924" y="16798"/>
                  <a:pt x="20875" y="16525"/>
                </a:cubicBezTo>
                <a:cubicBezTo>
                  <a:pt x="20825" y="16252"/>
                  <a:pt x="20529" y="15025"/>
                  <a:pt x="20727" y="14890"/>
                </a:cubicBezTo>
                <a:cubicBezTo>
                  <a:pt x="20924" y="14752"/>
                  <a:pt x="21368" y="14651"/>
                  <a:pt x="21171" y="14276"/>
                </a:cubicBezTo>
                <a:cubicBezTo>
                  <a:pt x="21014" y="13979"/>
                  <a:pt x="20312" y="13156"/>
                  <a:pt x="20020" y="12654"/>
                </a:cubicBezTo>
                <a:cubicBezTo>
                  <a:pt x="19471" y="12600"/>
                  <a:pt x="18799" y="12609"/>
                  <a:pt x="18407" y="12707"/>
                </a:cubicBezTo>
                <a:cubicBezTo>
                  <a:pt x="17865" y="12844"/>
                  <a:pt x="18012" y="11650"/>
                  <a:pt x="18012" y="11208"/>
                </a:cubicBezTo>
                <a:cubicBezTo>
                  <a:pt x="18012" y="10765"/>
                  <a:pt x="17470" y="11003"/>
                  <a:pt x="17272" y="11310"/>
                </a:cubicBezTo>
                <a:cubicBezTo>
                  <a:pt x="17074" y="11617"/>
                  <a:pt x="16286" y="11480"/>
                  <a:pt x="15496" y="11480"/>
                </a:cubicBezTo>
                <a:cubicBezTo>
                  <a:pt x="14706" y="11480"/>
                  <a:pt x="15101" y="10799"/>
                  <a:pt x="14608" y="10833"/>
                </a:cubicBezTo>
                <a:cubicBezTo>
                  <a:pt x="14114" y="10867"/>
                  <a:pt x="13719" y="10730"/>
                  <a:pt x="13770" y="10389"/>
                </a:cubicBezTo>
                <a:cubicBezTo>
                  <a:pt x="13818" y="10049"/>
                  <a:pt x="13423" y="9776"/>
                  <a:pt x="13078" y="9401"/>
                </a:cubicBezTo>
                <a:cubicBezTo>
                  <a:pt x="12733" y="9026"/>
                  <a:pt x="12338" y="8651"/>
                  <a:pt x="12634" y="8413"/>
                </a:cubicBezTo>
                <a:cubicBezTo>
                  <a:pt x="12930" y="8174"/>
                  <a:pt x="12437" y="7969"/>
                  <a:pt x="12881" y="7663"/>
                </a:cubicBezTo>
                <a:cubicBezTo>
                  <a:pt x="13325" y="7356"/>
                  <a:pt x="13770" y="7458"/>
                  <a:pt x="13621" y="7049"/>
                </a:cubicBezTo>
                <a:cubicBezTo>
                  <a:pt x="13473" y="6640"/>
                  <a:pt x="14114" y="6402"/>
                  <a:pt x="14164" y="5958"/>
                </a:cubicBezTo>
                <a:cubicBezTo>
                  <a:pt x="14213" y="5515"/>
                  <a:pt x="14953" y="5652"/>
                  <a:pt x="15644" y="5277"/>
                </a:cubicBezTo>
                <a:cubicBezTo>
                  <a:pt x="16335" y="4902"/>
                  <a:pt x="17074" y="5106"/>
                  <a:pt x="17666" y="4766"/>
                </a:cubicBezTo>
                <a:cubicBezTo>
                  <a:pt x="18223" y="4446"/>
                  <a:pt x="18604" y="4722"/>
                  <a:pt x="19017" y="4701"/>
                </a:cubicBezTo>
                <a:cubicBezTo>
                  <a:pt x="18769" y="4462"/>
                  <a:pt x="18162" y="4344"/>
                  <a:pt x="18024" y="4154"/>
                </a:cubicBezTo>
                <a:cubicBezTo>
                  <a:pt x="17850" y="3913"/>
                  <a:pt x="18663" y="3472"/>
                  <a:pt x="18895" y="3191"/>
                </a:cubicBezTo>
                <a:cubicBezTo>
                  <a:pt x="19127" y="2910"/>
                  <a:pt x="17966" y="2589"/>
                  <a:pt x="17675" y="2508"/>
                </a:cubicBezTo>
                <a:cubicBezTo>
                  <a:pt x="17384" y="2429"/>
                  <a:pt x="16862" y="2669"/>
                  <a:pt x="16571" y="2549"/>
                </a:cubicBezTo>
                <a:cubicBezTo>
                  <a:pt x="16281" y="2429"/>
                  <a:pt x="15816" y="2508"/>
                  <a:pt x="15585" y="2629"/>
                </a:cubicBezTo>
                <a:cubicBezTo>
                  <a:pt x="15353" y="2749"/>
                  <a:pt x="13609" y="2829"/>
                  <a:pt x="13668" y="2467"/>
                </a:cubicBezTo>
                <a:cubicBezTo>
                  <a:pt x="13725" y="2107"/>
                  <a:pt x="12970" y="1987"/>
                  <a:pt x="13029" y="1746"/>
                </a:cubicBezTo>
                <a:cubicBezTo>
                  <a:pt x="13087" y="1506"/>
                  <a:pt x="12622" y="1064"/>
                  <a:pt x="11983" y="1024"/>
                </a:cubicBezTo>
                <a:cubicBezTo>
                  <a:pt x="11345" y="984"/>
                  <a:pt x="11460" y="262"/>
                  <a:pt x="10996" y="61"/>
                </a:cubicBezTo>
                <a:cubicBezTo>
                  <a:pt x="10733" y="-53"/>
                  <a:pt x="10078" y="14"/>
                  <a:pt x="9560" y="93"/>
                </a:cubicBezTo>
                <a:cubicBezTo>
                  <a:pt x="10117" y="527"/>
                  <a:pt x="10316" y="709"/>
                  <a:pt x="9948" y="913"/>
                </a:cubicBezTo>
                <a:cubicBezTo>
                  <a:pt x="9458" y="1184"/>
                  <a:pt x="9948" y="1233"/>
                  <a:pt x="9022" y="2085"/>
                </a:cubicBezTo>
                <a:cubicBezTo>
                  <a:pt x="8095" y="2939"/>
                  <a:pt x="6515" y="3151"/>
                  <a:pt x="5743" y="3312"/>
                </a:cubicBezTo>
                <a:cubicBezTo>
                  <a:pt x="4971" y="3472"/>
                  <a:pt x="4662" y="4457"/>
                  <a:pt x="4238" y="5151"/>
                </a:cubicBezTo>
                <a:cubicBezTo>
                  <a:pt x="3813" y="5844"/>
                  <a:pt x="3467" y="5604"/>
                  <a:pt x="3042" y="5204"/>
                </a:cubicBezTo>
                <a:cubicBezTo>
                  <a:pt x="2618" y="4804"/>
                  <a:pt x="2271" y="5283"/>
                  <a:pt x="1769" y="4964"/>
                </a:cubicBezTo>
                <a:cubicBezTo>
                  <a:pt x="1268" y="4645"/>
                  <a:pt x="1499" y="4645"/>
                  <a:pt x="1769" y="4378"/>
                </a:cubicBezTo>
                <a:cubicBezTo>
                  <a:pt x="1915" y="4234"/>
                  <a:pt x="1753" y="4006"/>
                  <a:pt x="1445" y="3785"/>
                </a:cubicBezTo>
                <a:cubicBezTo>
                  <a:pt x="895" y="3863"/>
                  <a:pt x="338" y="4388"/>
                  <a:pt x="64" y="4791"/>
                </a:cubicBezTo>
                <a:cubicBezTo>
                  <a:pt x="-232" y="5226"/>
                  <a:pt x="582" y="6070"/>
                  <a:pt x="693" y="6376"/>
                </a:cubicBezTo>
                <a:cubicBezTo>
                  <a:pt x="804" y="6683"/>
                  <a:pt x="249" y="6402"/>
                  <a:pt x="175" y="6683"/>
                </a:cubicBezTo>
                <a:cubicBezTo>
                  <a:pt x="101" y="6964"/>
                  <a:pt x="1397" y="7373"/>
                  <a:pt x="1989" y="7680"/>
                </a:cubicBezTo>
                <a:cubicBezTo>
                  <a:pt x="2581" y="7987"/>
                  <a:pt x="3099" y="8856"/>
                  <a:pt x="3654" y="9265"/>
                </a:cubicBezTo>
                <a:cubicBezTo>
                  <a:pt x="4209" y="9674"/>
                  <a:pt x="4246" y="10032"/>
                  <a:pt x="4838" y="11029"/>
                </a:cubicBezTo>
                <a:cubicBezTo>
                  <a:pt x="5430" y="12026"/>
                  <a:pt x="6615" y="13713"/>
                  <a:pt x="7428" y="14429"/>
                </a:cubicBezTo>
                <a:cubicBezTo>
                  <a:pt x="8243" y="15145"/>
                  <a:pt x="8613" y="15707"/>
                  <a:pt x="8428" y="15912"/>
                </a:cubicBezTo>
                <a:cubicBezTo>
                  <a:pt x="8243" y="16116"/>
                  <a:pt x="8465" y="16679"/>
                  <a:pt x="9057" y="16960"/>
                </a:cubicBezTo>
                <a:cubicBezTo>
                  <a:pt x="9649" y="17241"/>
                  <a:pt x="10130" y="17702"/>
                  <a:pt x="11684" y="18239"/>
                </a:cubicBezTo>
                <a:cubicBezTo>
                  <a:pt x="13238" y="18775"/>
                  <a:pt x="16088" y="19797"/>
                  <a:pt x="16495" y="20283"/>
                </a:cubicBezTo>
                <a:cubicBezTo>
                  <a:pt x="16902" y="20769"/>
                  <a:pt x="18235" y="21229"/>
                  <a:pt x="18494" y="21331"/>
                </a:cubicBezTo>
                <a:cubicBezTo>
                  <a:pt x="18565" y="21359"/>
                  <a:pt x="18586" y="21440"/>
                  <a:pt x="18587" y="21547"/>
                </a:cubicBezTo>
                <a:cubicBezTo>
                  <a:pt x="18741" y="21460"/>
                  <a:pt x="18869" y="21393"/>
                  <a:pt x="18950" y="21365"/>
                </a:cubicBezTo>
                <a:cubicBezTo>
                  <a:pt x="19444" y="21195"/>
                  <a:pt x="19493" y="20616"/>
                  <a:pt x="19640" y="204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2" name="Shape 2339"/>
          <p:cNvSpPr/>
          <p:nvPr/>
        </p:nvSpPr>
        <p:spPr>
          <a:xfrm>
            <a:off x="7473528" y="3207427"/>
            <a:ext cx="295265" cy="278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2" h="21465" extrusionOk="0">
                <a:moveTo>
                  <a:pt x="1979" y="1339"/>
                </a:moveTo>
                <a:cubicBezTo>
                  <a:pt x="1528" y="2064"/>
                  <a:pt x="627" y="2695"/>
                  <a:pt x="611" y="3438"/>
                </a:cubicBezTo>
                <a:cubicBezTo>
                  <a:pt x="595" y="4180"/>
                  <a:pt x="611" y="4459"/>
                  <a:pt x="378" y="4813"/>
                </a:cubicBezTo>
                <a:cubicBezTo>
                  <a:pt x="144" y="5165"/>
                  <a:pt x="-198" y="5703"/>
                  <a:pt x="144" y="5665"/>
                </a:cubicBezTo>
                <a:cubicBezTo>
                  <a:pt x="487" y="5629"/>
                  <a:pt x="876" y="5629"/>
                  <a:pt x="876" y="6075"/>
                </a:cubicBezTo>
                <a:cubicBezTo>
                  <a:pt x="876" y="6521"/>
                  <a:pt x="1622" y="6613"/>
                  <a:pt x="1560" y="7300"/>
                </a:cubicBezTo>
                <a:cubicBezTo>
                  <a:pt x="1498" y="7986"/>
                  <a:pt x="1233" y="9788"/>
                  <a:pt x="2571" y="9750"/>
                </a:cubicBezTo>
                <a:cubicBezTo>
                  <a:pt x="3908" y="9714"/>
                  <a:pt x="4671" y="9176"/>
                  <a:pt x="5230" y="10029"/>
                </a:cubicBezTo>
                <a:cubicBezTo>
                  <a:pt x="5791" y="10883"/>
                  <a:pt x="6537" y="11292"/>
                  <a:pt x="7408" y="11162"/>
                </a:cubicBezTo>
                <a:cubicBezTo>
                  <a:pt x="8279" y="11032"/>
                  <a:pt x="9694" y="10828"/>
                  <a:pt x="9228" y="11737"/>
                </a:cubicBezTo>
                <a:cubicBezTo>
                  <a:pt x="8762" y="12648"/>
                  <a:pt x="8451" y="14596"/>
                  <a:pt x="8855" y="15135"/>
                </a:cubicBezTo>
                <a:cubicBezTo>
                  <a:pt x="9259" y="15672"/>
                  <a:pt x="9788" y="16119"/>
                  <a:pt x="9461" y="16564"/>
                </a:cubicBezTo>
                <a:cubicBezTo>
                  <a:pt x="9135" y="17011"/>
                  <a:pt x="8979" y="17567"/>
                  <a:pt x="9399" y="17957"/>
                </a:cubicBezTo>
                <a:cubicBezTo>
                  <a:pt x="9820" y="18346"/>
                  <a:pt x="9695" y="18813"/>
                  <a:pt x="9679" y="18904"/>
                </a:cubicBezTo>
                <a:cubicBezTo>
                  <a:pt x="9676" y="18929"/>
                  <a:pt x="9591" y="18986"/>
                  <a:pt x="9460" y="19060"/>
                </a:cubicBezTo>
                <a:cubicBezTo>
                  <a:pt x="10080" y="19793"/>
                  <a:pt x="10299" y="20599"/>
                  <a:pt x="10649" y="20932"/>
                </a:cubicBezTo>
                <a:cubicBezTo>
                  <a:pt x="11116" y="21379"/>
                  <a:pt x="11256" y="21600"/>
                  <a:pt x="11583" y="21379"/>
                </a:cubicBezTo>
                <a:cubicBezTo>
                  <a:pt x="11910" y="21156"/>
                  <a:pt x="12143" y="20990"/>
                  <a:pt x="12423" y="21211"/>
                </a:cubicBezTo>
                <a:cubicBezTo>
                  <a:pt x="12703" y="21433"/>
                  <a:pt x="13077" y="20990"/>
                  <a:pt x="13497" y="20541"/>
                </a:cubicBezTo>
                <a:cubicBezTo>
                  <a:pt x="13918" y="20097"/>
                  <a:pt x="14384" y="20487"/>
                  <a:pt x="14525" y="19929"/>
                </a:cubicBezTo>
                <a:cubicBezTo>
                  <a:pt x="14665" y="19370"/>
                  <a:pt x="14898" y="19037"/>
                  <a:pt x="15412" y="18925"/>
                </a:cubicBezTo>
                <a:cubicBezTo>
                  <a:pt x="15925" y="18816"/>
                  <a:pt x="15925" y="18144"/>
                  <a:pt x="15598" y="18144"/>
                </a:cubicBezTo>
                <a:cubicBezTo>
                  <a:pt x="15272" y="18144"/>
                  <a:pt x="14805" y="18646"/>
                  <a:pt x="14805" y="17923"/>
                </a:cubicBezTo>
                <a:cubicBezTo>
                  <a:pt x="14805" y="17197"/>
                  <a:pt x="14384" y="17365"/>
                  <a:pt x="14384" y="16752"/>
                </a:cubicBezTo>
                <a:cubicBezTo>
                  <a:pt x="14384" y="16139"/>
                  <a:pt x="14338" y="15748"/>
                  <a:pt x="13777" y="15359"/>
                </a:cubicBezTo>
                <a:cubicBezTo>
                  <a:pt x="13217" y="14969"/>
                  <a:pt x="14525" y="14800"/>
                  <a:pt x="14805" y="15135"/>
                </a:cubicBezTo>
                <a:cubicBezTo>
                  <a:pt x="15085" y="15471"/>
                  <a:pt x="16066" y="15192"/>
                  <a:pt x="16159" y="15692"/>
                </a:cubicBezTo>
                <a:cubicBezTo>
                  <a:pt x="16252" y="16194"/>
                  <a:pt x="16765" y="16363"/>
                  <a:pt x="16765" y="15748"/>
                </a:cubicBezTo>
                <a:cubicBezTo>
                  <a:pt x="16765" y="15135"/>
                  <a:pt x="17373" y="14913"/>
                  <a:pt x="17840" y="15024"/>
                </a:cubicBezTo>
                <a:cubicBezTo>
                  <a:pt x="18307" y="15135"/>
                  <a:pt x="19334" y="14299"/>
                  <a:pt x="19755" y="14132"/>
                </a:cubicBezTo>
                <a:cubicBezTo>
                  <a:pt x="19974" y="14044"/>
                  <a:pt x="20054" y="13730"/>
                  <a:pt x="20174" y="13465"/>
                </a:cubicBezTo>
                <a:cubicBezTo>
                  <a:pt x="19867" y="12966"/>
                  <a:pt x="19376" y="12190"/>
                  <a:pt x="19154" y="11968"/>
                </a:cubicBezTo>
                <a:cubicBezTo>
                  <a:pt x="18819" y="11636"/>
                  <a:pt x="19378" y="11436"/>
                  <a:pt x="19322" y="10970"/>
                </a:cubicBezTo>
                <a:cubicBezTo>
                  <a:pt x="19266" y="10502"/>
                  <a:pt x="19322" y="10169"/>
                  <a:pt x="20049" y="10102"/>
                </a:cubicBezTo>
                <a:cubicBezTo>
                  <a:pt x="20775" y="10035"/>
                  <a:pt x="20663" y="9367"/>
                  <a:pt x="20272" y="9100"/>
                </a:cubicBezTo>
                <a:cubicBezTo>
                  <a:pt x="19881" y="8834"/>
                  <a:pt x="20440" y="8099"/>
                  <a:pt x="20830" y="7833"/>
                </a:cubicBezTo>
                <a:cubicBezTo>
                  <a:pt x="20991" y="7724"/>
                  <a:pt x="21206" y="7396"/>
                  <a:pt x="21402" y="6944"/>
                </a:cubicBezTo>
                <a:cubicBezTo>
                  <a:pt x="20659" y="6610"/>
                  <a:pt x="19593" y="6638"/>
                  <a:pt x="19146" y="6670"/>
                </a:cubicBezTo>
                <a:cubicBezTo>
                  <a:pt x="18559" y="6711"/>
                  <a:pt x="19525" y="5888"/>
                  <a:pt x="19560" y="5147"/>
                </a:cubicBezTo>
                <a:cubicBezTo>
                  <a:pt x="19594" y="4405"/>
                  <a:pt x="17904" y="4282"/>
                  <a:pt x="17248" y="4118"/>
                </a:cubicBezTo>
                <a:cubicBezTo>
                  <a:pt x="16593" y="3953"/>
                  <a:pt x="16765" y="3130"/>
                  <a:pt x="17455" y="3089"/>
                </a:cubicBezTo>
                <a:cubicBezTo>
                  <a:pt x="18145" y="3046"/>
                  <a:pt x="17076" y="2471"/>
                  <a:pt x="16145" y="2636"/>
                </a:cubicBezTo>
                <a:cubicBezTo>
                  <a:pt x="15214" y="2799"/>
                  <a:pt x="13903" y="3418"/>
                  <a:pt x="13144" y="3913"/>
                </a:cubicBezTo>
                <a:cubicBezTo>
                  <a:pt x="12385" y="4405"/>
                  <a:pt x="11074" y="2471"/>
                  <a:pt x="10212" y="2884"/>
                </a:cubicBezTo>
                <a:cubicBezTo>
                  <a:pt x="9349" y="3294"/>
                  <a:pt x="8142" y="3294"/>
                  <a:pt x="8177" y="2471"/>
                </a:cubicBezTo>
                <a:cubicBezTo>
                  <a:pt x="8211" y="1647"/>
                  <a:pt x="7832" y="947"/>
                  <a:pt x="6969" y="1030"/>
                </a:cubicBezTo>
                <a:cubicBezTo>
                  <a:pt x="6107" y="1111"/>
                  <a:pt x="6314" y="0"/>
                  <a:pt x="5659" y="0"/>
                </a:cubicBezTo>
                <a:cubicBezTo>
                  <a:pt x="5003" y="0"/>
                  <a:pt x="5659" y="947"/>
                  <a:pt x="5210" y="1194"/>
                </a:cubicBezTo>
                <a:cubicBezTo>
                  <a:pt x="4762" y="1442"/>
                  <a:pt x="3209" y="1894"/>
                  <a:pt x="3106" y="2636"/>
                </a:cubicBezTo>
                <a:cubicBezTo>
                  <a:pt x="3003" y="3376"/>
                  <a:pt x="3934" y="4612"/>
                  <a:pt x="3623" y="5352"/>
                </a:cubicBezTo>
                <a:cubicBezTo>
                  <a:pt x="3313" y="6095"/>
                  <a:pt x="2278" y="5476"/>
                  <a:pt x="1968" y="4694"/>
                </a:cubicBezTo>
                <a:cubicBezTo>
                  <a:pt x="1657" y="3913"/>
                  <a:pt x="2864" y="2717"/>
                  <a:pt x="2658" y="2265"/>
                </a:cubicBezTo>
                <a:cubicBezTo>
                  <a:pt x="2514" y="1951"/>
                  <a:pt x="2330" y="1367"/>
                  <a:pt x="2452" y="979"/>
                </a:cubicBezTo>
                <a:cubicBezTo>
                  <a:pt x="2259" y="1050"/>
                  <a:pt x="2090" y="1163"/>
                  <a:pt x="1979" y="13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3" name="Shape 2340"/>
          <p:cNvSpPr/>
          <p:nvPr/>
        </p:nvSpPr>
        <p:spPr>
          <a:xfrm>
            <a:off x="7802344" y="3352407"/>
            <a:ext cx="88760" cy="106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8" h="21035" extrusionOk="0">
                <a:moveTo>
                  <a:pt x="4462" y="4052"/>
                </a:moveTo>
                <a:cubicBezTo>
                  <a:pt x="5186" y="5422"/>
                  <a:pt x="3560" y="6111"/>
                  <a:pt x="2111" y="6280"/>
                </a:cubicBezTo>
                <a:cubicBezTo>
                  <a:pt x="664" y="6450"/>
                  <a:pt x="1027" y="9543"/>
                  <a:pt x="123" y="10398"/>
                </a:cubicBezTo>
                <a:cubicBezTo>
                  <a:pt x="-782" y="11258"/>
                  <a:pt x="3560" y="13485"/>
                  <a:pt x="4280" y="15369"/>
                </a:cubicBezTo>
                <a:cubicBezTo>
                  <a:pt x="4709" y="16489"/>
                  <a:pt x="6151" y="18928"/>
                  <a:pt x="7258" y="20732"/>
                </a:cubicBezTo>
                <a:cubicBezTo>
                  <a:pt x="8257" y="20975"/>
                  <a:pt x="9210" y="21189"/>
                  <a:pt x="9785" y="20885"/>
                </a:cubicBezTo>
                <a:cubicBezTo>
                  <a:pt x="11145" y="20166"/>
                  <a:pt x="9936" y="17729"/>
                  <a:pt x="11900" y="17872"/>
                </a:cubicBezTo>
                <a:cubicBezTo>
                  <a:pt x="13863" y="18020"/>
                  <a:pt x="16735" y="16866"/>
                  <a:pt x="17492" y="18020"/>
                </a:cubicBezTo>
                <a:cubicBezTo>
                  <a:pt x="17630" y="18226"/>
                  <a:pt x="17797" y="18433"/>
                  <a:pt x="17981" y="18630"/>
                </a:cubicBezTo>
                <a:cubicBezTo>
                  <a:pt x="18615" y="17729"/>
                  <a:pt x="19291" y="16744"/>
                  <a:pt x="19473" y="16399"/>
                </a:cubicBezTo>
                <a:cubicBezTo>
                  <a:pt x="19835" y="15716"/>
                  <a:pt x="19835" y="12113"/>
                  <a:pt x="18927" y="10056"/>
                </a:cubicBezTo>
                <a:cubicBezTo>
                  <a:pt x="18023" y="7997"/>
                  <a:pt x="18749" y="5251"/>
                  <a:pt x="19835" y="4396"/>
                </a:cubicBezTo>
                <a:cubicBezTo>
                  <a:pt x="20066" y="4210"/>
                  <a:pt x="20416" y="3279"/>
                  <a:pt x="20818" y="1944"/>
                </a:cubicBezTo>
                <a:cubicBezTo>
                  <a:pt x="19022" y="1278"/>
                  <a:pt x="17294" y="679"/>
                  <a:pt x="15784" y="860"/>
                </a:cubicBezTo>
                <a:cubicBezTo>
                  <a:pt x="13106" y="1179"/>
                  <a:pt x="10315" y="2342"/>
                  <a:pt x="9312" y="964"/>
                </a:cubicBezTo>
                <a:cubicBezTo>
                  <a:pt x="8307" y="-411"/>
                  <a:pt x="6855" y="-197"/>
                  <a:pt x="5515" y="860"/>
                </a:cubicBezTo>
                <a:cubicBezTo>
                  <a:pt x="5363" y="980"/>
                  <a:pt x="5195" y="1015"/>
                  <a:pt x="5019" y="995"/>
                </a:cubicBezTo>
                <a:cubicBezTo>
                  <a:pt x="4560" y="2230"/>
                  <a:pt x="4099" y="3358"/>
                  <a:pt x="4462" y="40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4" name="Shape 2341"/>
          <p:cNvSpPr/>
          <p:nvPr/>
        </p:nvSpPr>
        <p:spPr>
          <a:xfrm>
            <a:off x="7731889" y="3299693"/>
            <a:ext cx="102068" cy="173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220" extrusionOk="0">
                <a:moveTo>
                  <a:pt x="5053" y="1408"/>
                </a:moveTo>
                <a:cubicBezTo>
                  <a:pt x="3946" y="1829"/>
                  <a:pt x="2363" y="2992"/>
                  <a:pt x="3471" y="3413"/>
                </a:cubicBezTo>
                <a:cubicBezTo>
                  <a:pt x="4580" y="3833"/>
                  <a:pt x="4896" y="4890"/>
                  <a:pt x="2838" y="4997"/>
                </a:cubicBezTo>
                <a:cubicBezTo>
                  <a:pt x="779" y="5103"/>
                  <a:pt x="622" y="5629"/>
                  <a:pt x="779" y="6369"/>
                </a:cubicBezTo>
                <a:cubicBezTo>
                  <a:pt x="939" y="7106"/>
                  <a:pt x="-644" y="7423"/>
                  <a:pt x="305" y="7949"/>
                </a:cubicBezTo>
                <a:cubicBezTo>
                  <a:pt x="934" y="8299"/>
                  <a:pt x="2323" y="9527"/>
                  <a:pt x="3194" y="10317"/>
                </a:cubicBezTo>
                <a:cubicBezTo>
                  <a:pt x="3501" y="9933"/>
                  <a:pt x="3898" y="9613"/>
                  <a:pt x="4783" y="9696"/>
                </a:cubicBezTo>
                <a:cubicBezTo>
                  <a:pt x="6634" y="9872"/>
                  <a:pt x="5178" y="11728"/>
                  <a:pt x="6634" y="12166"/>
                </a:cubicBezTo>
                <a:cubicBezTo>
                  <a:pt x="8088" y="12607"/>
                  <a:pt x="8088" y="14107"/>
                  <a:pt x="7031" y="14633"/>
                </a:cubicBezTo>
                <a:cubicBezTo>
                  <a:pt x="5971" y="15162"/>
                  <a:pt x="5575" y="18074"/>
                  <a:pt x="7956" y="19837"/>
                </a:cubicBezTo>
                <a:cubicBezTo>
                  <a:pt x="10339" y="21600"/>
                  <a:pt x="12187" y="21335"/>
                  <a:pt x="12718" y="20895"/>
                </a:cubicBezTo>
                <a:cubicBezTo>
                  <a:pt x="13247" y="20456"/>
                  <a:pt x="15097" y="20895"/>
                  <a:pt x="15629" y="20190"/>
                </a:cubicBezTo>
                <a:cubicBezTo>
                  <a:pt x="16157" y="19486"/>
                  <a:pt x="16818" y="20278"/>
                  <a:pt x="17876" y="19486"/>
                </a:cubicBezTo>
                <a:cubicBezTo>
                  <a:pt x="18487" y="19027"/>
                  <a:pt x="19760" y="19274"/>
                  <a:pt x="20956" y="19479"/>
                </a:cubicBezTo>
                <a:cubicBezTo>
                  <a:pt x="19986" y="18369"/>
                  <a:pt x="18725" y="16869"/>
                  <a:pt x="18348" y="16180"/>
                </a:cubicBezTo>
                <a:cubicBezTo>
                  <a:pt x="17717" y="15023"/>
                  <a:pt x="13917" y="13651"/>
                  <a:pt x="14710" y="13122"/>
                </a:cubicBezTo>
                <a:cubicBezTo>
                  <a:pt x="15502" y="12594"/>
                  <a:pt x="15182" y="10695"/>
                  <a:pt x="16449" y="10588"/>
                </a:cubicBezTo>
                <a:cubicBezTo>
                  <a:pt x="17717" y="10484"/>
                  <a:pt x="19141" y="10061"/>
                  <a:pt x="18508" y="9218"/>
                </a:cubicBezTo>
                <a:cubicBezTo>
                  <a:pt x="18189" y="8791"/>
                  <a:pt x="18593" y="8097"/>
                  <a:pt x="18995" y="7337"/>
                </a:cubicBezTo>
                <a:cubicBezTo>
                  <a:pt x="17778" y="7257"/>
                  <a:pt x="15975" y="4909"/>
                  <a:pt x="14935" y="4909"/>
                </a:cubicBezTo>
                <a:cubicBezTo>
                  <a:pt x="13764" y="4909"/>
                  <a:pt x="12396" y="4259"/>
                  <a:pt x="12689" y="3151"/>
                </a:cubicBezTo>
                <a:cubicBezTo>
                  <a:pt x="12982" y="2042"/>
                  <a:pt x="9954" y="1912"/>
                  <a:pt x="8292" y="677"/>
                </a:cubicBezTo>
                <a:cubicBezTo>
                  <a:pt x="7897" y="380"/>
                  <a:pt x="7326" y="163"/>
                  <a:pt x="6672" y="0"/>
                </a:cubicBezTo>
                <a:cubicBezTo>
                  <a:pt x="6115" y="716"/>
                  <a:pt x="5507" y="1235"/>
                  <a:pt x="5053" y="14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5" name="Shape 2342"/>
          <p:cNvSpPr/>
          <p:nvPr/>
        </p:nvSpPr>
        <p:spPr>
          <a:xfrm>
            <a:off x="7872812" y="3365567"/>
            <a:ext cx="67079" cy="89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39" extrusionOk="0">
                <a:moveTo>
                  <a:pt x="1300" y="9537"/>
                </a:moveTo>
                <a:cubicBezTo>
                  <a:pt x="2544" y="11955"/>
                  <a:pt x="2544" y="16195"/>
                  <a:pt x="2046" y="17000"/>
                </a:cubicBezTo>
                <a:cubicBezTo>
                  <a:pt x="1797" y="17402"/>
                  <a:pt x="870" y="18560"/>
                  <a:pt x="0" y="19622"/>
                </a:cubicBezTo>
                <a:cubicBezTo>
                  <a:pt x="1128" y="20661"/>
                  <a:pt x="2953" y="21411"/>
                  <a:pt x="6171" y="20589"/>
                </a:cubicBezTo>
                <a:cubicBezTo>
                  <a:pt x="10113" y="19574"/>
                  <a:pt x="11980" y="21600"/>
                  <a:pt x="13435" y="18056"/>
                </a:cubicBezTo>
                <a:cubicBezTo>
                  <a:pt x="14569" y="15292"/>
                  <a:pt x="18599" y="11517"/>
                  <a:pt x="21600" y="9108"/>
                </a:cubicBezTo>
                <a:cubicBezTo>
                  <a:pt x="21565" y="9093"/>
                  <a:pt x="21537" y="9066"/>
                  <a:pt x="21504" y="9057"/>
                </a:cubicBezTo>
                <a:cubicBezTo>
                  <a:pt x="18588" y="8060"/>
                  <a:pt x="14146" y="2335"/>
                  <a:pt x="9703" y="1584"/>
                </a:cubicBezTo>
                <a:cubicBezTo>
                  <a:pt x="7764" y="1260"/>
                  <a:pt x="5802" y="606"/>
                  <a:pt x="3894" y="0"/>
                </a:cubicBezTo>
                <a:cubicBezTo>
                  <a:pt x="3342" y="1566"/>
                  <a:pt x="2860" y="2665"/>
                  <a:pt x="2544" y="2881"/>
                </a:cubicBezTo>
                <a:cubicBezTo>
                  <a:pt x="1054" y="3886"/>
                  <a:pt x="57" y="7115"/>
                  <a:pt x="1300" y="95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6" name="Shape 2343"/>
          <p:cNvSpPr/>
          <p:nvPr/>
        </p:nvSpPr>
        <p:spPr>
          <a:xfrm>
            <a:off x="7226906" y="2930688"/>
            <a:ext cx="220491" cy="80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6" h="19155" extrusionOk="0">
                <a:moveTo>
                  <a:pt x="17092" y="11668"/>
                </a:moveTo>
                <a:cubicBezTo>
                  <a:pt x="15737" y="11668"/>
                  <a:pt x="11314" y="3026"/>
                  <a:pt x="7250" y="484"/>
                </a:cubicBezTo>
                <a:cubicBezTo>
                  <a:pt x="3188" y="-2055"/>
                  <a:pt x="-355" y="6165"/>
                  <a:pt x="28" y="7598"/>
                </a:cubicBezTo>
                <a:cubicBezTo>
                  <a:pt x="569" y="9635"/>
                  <a:pt x="2556" y="5056"/>
                  <a:pt x="3549" y="3026"/>
                </a:cubicBezTo>
                <a:cubicBezTo>
                  <a:pt x="4542" y="992"/>
                  <a:pt x="5445" y="4042"/>
                  <a:pt x="5535" y="5313"/>
                </a:cubicBezTo>
                <a:cubicBezTo>
                  <a:pt x="5626" y="6584"/>
                  <a:pt x="6889" y="7347"/>
                  <a:pt x="8966" y="7598"/>
                </a:cubicBezTo>
                <a:cubicBezTo>
                  <a:pt x="11043" y="7855"/>
                  <a:pt x="11314" y="12685"/>
                  <a:pt x="13299" y="13953"/>
                </a:cubicBezTo>
                <a:cubicBezTo>
                  <a:pt x="15286" y="15224"/>
                  <a:pt x="13299" y="17511"/>
                  <a:pt x="14292" y="18528"/>
                </a:cubicBezTo>
                <a:cubicBezTo>
                  <a:pt x="15286" y="19545"/>
                  <a:pt x="20522" y="19291"/>
                  <a:pt x="20884" y="18023"/>
                </a:cubicBezTo>
                <a:cubicBezTo>
                  <a:pt x="21245" y="16752"/>
                  <a:pt x="18446" y="11668"/>
                  <a:pt x="17092" y="11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7" name="Shape 2344"/>
          <p:cNvSpPr/>
          <p:nvPr/>
        </p:nvSpPr>
        <p:spPr>
          <a:xfrm>
            <a:off x="7367828" y="3049299"/>
            <a:ext cx="44280" cy="16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287" h="12939" extrusionOk="0">
                <a:moveTo>
                  <a:pt x="125" y="3198"/>
                </a:moveTo>
                <a:cubicBezTo>
                  <a:pt x="1697" y="9087"/>
                  <a:pt x="16633" y="17500"/>
                  <a:pt x="18206" y="9938"/>
                </a:cubicBezTo>
                <a:cubicBezTo>
                  <a:pt x="19776" y="2357"/>
                  <a:pt x="-1824" y="-4100"/>
                  <a:pt x="125" y="3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8" name="Shape 2345"/>
          <p:cNvSpPr/>
          <p:nvPr/>
        </p:nvSpPr>
        <p:spPr>
          <a:xfrm>
            <a:off x="7602708" y="3036109"/>
            <a:ext cx="36466" cy="1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51" h="12913" extrusionOk="0">
                <a:moveTo>
                  <a:pt x="469" y="6994"/>
                </a:moveTo>
                <a:cubicBezTo>
                  <a:pt x="4355" y="17794"/>
                  <a:pt x="15479" y="11344"/>
                  <a:pt x="16453" y="6994"/>
                </a:cubicBezTo>
                <a:cubicBezTo>
                  <a:pt x="18181" y="-730"/>
                  <a:pt x="-3419" y="-3806"/>
                  <a:pt x="469" y="69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29" name="Shape 2346"/>
          <p:cNvSpPr/>
          <p:nvPr/>
        </p:nvSpPr>
        <p:spPr>
          <a:xfrm>
            <a:off x="7731883" y="4867905"/>
            <a:ext cx="66728" cy="3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1" h="17309" extrusionOk="0">
                <a:moveTo>
                  <a:pt x="7560" y="76"/>
                </a:moveTo>
                <a:cubicBezTo>
                  <a:pt x="4672" y="-1125"/>
                  <a:pt x="-2256" y="12253"/>
                  <a:pt x="733" y="15681"/>
                </a:cubicBezTo>
                <a:cubicBezTo>
                  <a:pt x="3883" y="19275"/>
                  <a:pt x="10449" y="1269"/>
                  <a:pt x="7560" y="76"/>
                </a:cubicBezTo>
                <a:close/>
                <a:moveTo>
                  <a:pt x="18328" y="6678"/>
                </a:moveTo>
                <a:cubicBezTo>
                  <a:pt x="16227" y="-2325"/>
                  <a:pt x="6511" y="14473"/>
                  <a:pt x="8612" y="16881"/>
                </a:cubicBezTo>
                <a:cubicBezTo>
                  <a:pt x="10713" y="19275"/>
                  <a:pt x="19344" y="11039"/>
                  <a:pt x="18328" y="66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0" name="Shape 2347"/>
          <p:cNvSpPr/>
          <p:nvPr/>
        </p:nvSpPr>
        <p:spPr>
          <a:xfrm>
            <a:off x="7074238" y="3457813"/>
            <a:ext cx="349640" cy="157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4" h="20896" extrusionOk="0">
                <a:moveTo>
                  <a:pt x="160" y="4556"/>
                </a:moveTo>
                <a:cubicBezTo>
                  <a:pt x="-413" y="6684"/>
                  <a:pt x="724" y="8760"/>
                  <a:pt x="961" y="7818"/>
                </a:cubicBezTo>
                <a:cubicBezTo>
                  <a:pt x="1247" y="6684"/>
                  <a:pt x="732" y="2427"/>
                  <a:pt x="160" y="4556"/>
                </a:cubicBezTo>
                <a:close/>
                <a:moveTo>
                  <a:pt x="20530" y="5471"/>
                </a:moveTo>
                <a:cubicBezTo>
                  <a:pt x="20052" y="4139"/>
                  <a:pt x="19724" y="3323"/>
                  <a:pt x="19605" y="3693"/>
                </a:cubicBezTo>
                <a:cubicBezTo>
                  <a:pt x="19485" y="4065"/>
                  <a:pt x="18978" y="4214"/>
                  <a:pt x="18620" y="3693"/>
                </a:cubicBezTo>
                <a:cubicBezTo>
                  <a:pt x="18262" y="3180"/>
                  <a:pt x="18083" y="2215"/>
                  <a:pt x="17814" y="2215"/>
                </a:cubicBezTo>
                <a:cubicBezTo>
                  <a:pt x="17565" y="2215"/>
                  <a:pt x="16702" y="1002"/>
                  <a:pt x="16220" y="0"/>
                </a:cubicBezTo>
                <a:cubicBezTo>
                  <a:pt x="16215" y="157"/>
                  <a:pt x="16214" y="308"/>
                  <a:pt x="16220" y="438"/>
                </a:cubicBezTo>
                <a:cubicBezTo>
                  <a:pt x="16248" y="1078"/>
                  <a:pt x="15819" y="1502"/>
                  <a:pt x="15332" y="1575"/>
                </a:cubicBezTo>
                <a:cubicBezTo>
                  <a:pt x="14846" y="1647"/>
                  <a:pt x="14903" y="2993"/>
                  <a:pt x="14903" y="3915"/>
                </a:cubicBezTo>
                <a:cubicBezTo>
                  <a:pt x="14903" y="4839"/>
                  <a:pt x="14502" y="4839"/>
                  <a:pt x="14330" y="5832"/>
                </a:cubicBezTo>
                <a:cubicBezTo>
                  <a:pt x="14159" y="6826"/>
                  <a:pt x="14387" y="7038"/>
                  <a:pt x="13987" y="7536"/>
                </a:cubicBezTo>
                <a:cubicBezTo>
                  <a:pt x="13586" y="8032"/>
                  <a:pt x="13472" y="8885"/>
                  <a:pt x="13700" y="9737"/>
                </a:cubicBezTo>
                <a:cubicBezTo>
                  <a:pt x="13929" y="10587"/>
                  <a:pt x="13672" y="11367"/>
                  <a:pt x="13614" y="11863"/>
                </a:cubicBezTo>
                <a:cubicBezTo>
                  <a:pt x="13557" y="12362"/>
                  <a:pt x="13958" y="12576"/>
                  <a:pt x="14359" y="13496"/>
                </a:cubicBezTo>
                <a:cubicBezTo>
                  <a:pt x="14760" y="14418"/>
                  <a:pt x="14817" y="13142"/>
                  <a:pt x="14989" y="13850"/>
                </a:cubicBezTo>
                <a:cubicBezTo>
                  <a:pt x="15160" y="14562"/>
                  <a:pt x="14874" y="15840"/>
                  <a:pt x="14416" y="15840"/>
                </a:cubicBezTo>
                <a:cubicBezTo>
                  <a:pt x="14381" y="15840"/>
                  <a:pt x="14346" y="15863"/>
                  <a:pt x="14311" y="15884"/>
                </a:cubicBezTo>
                <a:cubicBezTo>
                  <a:pt x="14549" y="16496"/>
                  <a:pt x="14674" y="17131"/>
                  <a:pt x="14561" y="17529"/>
                </a:cubicBezTo>
                <a:cubicBezTo>
                  <a:pt x="14352" y="18272"/>
                  <a:pt x="14173" y="18272"/>
                  <a:pt x="14561" y="19158"/>
                </a:cubicBezTo>
                <a:cubicBezTo>
                  <a:pt x="14949" y="20042"/>
                  <a:pt x="15218" y="18715"/>
                  <a:pt x="15546" y="19825"/>
                </a:cubicBezTo>
                <a:cubicBezTo>
                  <a:pt x="15874" y="20935"/>
                  <a:pt x="16143" y="21600"/>
                  <a:pt x="16471" y="19676"/>
                </a:cubicBezTo>
                <a:cubicBezTo>
                  <a:pt x="16799" y="17750"/>
                  <a:pt x="17038" y="15013"/>
                  <a:pt x="17635" y="14572"/>
                </a:cubicBezTo>
                <a:cubicBezTo>
                  <a:pt x="18232" y="14126"/>
                  <a:pt x="19455" y="13536"/>
                  <a:pt x="20172" y="11165"/>
                </a:cubicBezTo>
                <a:cubicBezTo>
                  <a:pt x="20888" y="8800"/>
                  <a:pt x="20509" y="8665"/>
                  <a:pt x="20888" y="7912"/>
                </a:cubicBezTo>
                <a:cubicBezTo>
                  <a:pt x="21187" y="7322"/>
                  <a:pt x="21008" y="6802"/>
                  <a:pt x="20530" y="54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1" name="Shape 2348"/>
          <p:cNvSpPr/>
          <p:nvPr/>
        </p:nvSpPr>
        <p:spPr>
          <a:xfrm>
            <a:off x="7485279" y="729933"/>
            <a:ext cx="1314041" cy="109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4" extrusionOk="0">
                <a:moveTo>
                  <a:pt x="7395" y="14119"/>
                </a:moveTo>
                <a:cubicBezTo>
                  <a:pt x="7405" y="13896"/>
                  <a:pt x="7217" y="14035"/>
                  <a:pt x="7113" y="13770"/>
                </a:cubicBezTo>
                <a:cubicBezTo>
                  <a:pt x="7009" y="13505"/>
                  <a:pt x="6476" y="13395"/>
                  <a:pt x="6425" y="13603"/>
                </a:cubicBezTo>
                <a:cubicBezTo>
                  <a:pt x="6404" y="13686"/>
                  <a:pt x="6237" y="13812"/>
                  <a:pt x="6373" y="14007"/>
                </a:cubicBezTo>
                <a:cubicBezTo>
                  <a:pt x="6508" y="14203"/>
                  <a:pt x="6602" y="14119"/>
                  <a:pt x="6758" y="14314"/>
                </a:cubicBezTo>
                <a:cubicBezTo>
                  <a:pt x="6915" y="14510"/>
                  <a:pt x="7384" y="14342"/>
                  <a:pt x="7395" y="14119"/>
                </a:cubicBezTo>
                <a:close/>
                <a:moveTo>
                  <a:pt x="20390" y="1966"/>
                </a:moveTo>
                <a:cubicBezTo>
                  <a:pt x="20004" y="1966"/>
                  <a:pt x="19691" y="2049"/>
                  <a:pt x="19671" y="2412"/>
                </a:cubicBezTo>
                <a:cubicBezTo>
                  <a:pt x="19650" y="2775"/>
                  <a:pt x="19159" y="2342"/>
                  <a:pt x="18951" y="2468"/>
                </a:cubicBezTo>
                <a:cubicBezTo>
                  <a:pt x="18742" y="2593"/>
                  <a:pt x="18847" y="2175"/>
                  <a:pt x="18638" y="2314"/>
                </a:cubicBezTo>
                <a:cubicBezTo>
                  <a:pt x="18429" y="2454"/>
                  <a:pt x="18200" y="2789"/>
                  <a:pt x="17950" y="2928"/>
                </a:cubicBezTo>
                <a:cubicBezTo>
                  <a:pt x="17699" y="3068"/>
                  <a:pt x="17512" y="3417"/>
                  <a:pt x="17355" y="3444"/>
                </a:cubicBezTo>
                <a:cubicBezTo>
                  <a:pt x="17199" y="3472"/>
                  <a:pt x="17689" y="2803"/>
                  <a:pt x="17939" y="2468"/>
                </a:cubicBezTo>
                <a:cubicBezTo>
                  <a:pt x="18189" y="2133"/>
                  <a:pt x="18054" y="1742"/>
                  <a:pt x="17720" y="1784"/>
                </a:cubicBezTo>
                <a:cubicBezTo>
                  <a:pt x="17386" y="1826"/>
                  <a:pt x="17459" y="2105"/>
                  <a:pt x="17272" y="2161"/>
                </a:cubicBezTo>
                <a:cubicBezTo>
                  <a:pt x="17084" y="2217"/>
                  <a:pt x="16187" y="2816"/>
                  <a:pt x="16145" y="2635"/>
                </a:cubicBezTo>
                <a:cubicBezTo>
                  <a:pt x="16103" y="2454"/>
                  <a:pt x="16886" y="2147"/>
                  <a:pt x="16875" y="2021"/>
                </a:cubicBezTo>
                <a:cubicBezTo>
                  <a:pt x="16865" y="1895"/>
                  <a:pt x="15884" y="1882"/>
                  <a:pt x="15446" y="1966"/>
                </a:cubicBezTo>
                <a:cubicBezTo>
                  <a:pt x="15008" y="2049"/>
                  <a:pt x="14236" y="2384"/>
                  <a:pt x="14226" y="2217"/>
                </a:cubicBezTo>
                <a:cubicBezTo>
                  <a:pt x="14216" y="2049"/>
                  <a:pt x="15123" y="1812"/>
                  <a:pt x="15582" y="1742"/>
                </a:cubicBezTo>
                <a:cubicBezTo>
                  <a:pt x="16051" y="1671"/>
                  <a:pt x="16886" y="1784"/>
                  <a:pt x="17240" y="1589"/>
                </a:cubicBezTo>
                <a:cubicBezTo>
                  <a:pt x="17595" y="1393"/>
                  <a:pt x="18127" y="1379"/>
                  <a:pt x="18221" y="1226"/>
                </a:cubicBezTo>
                <a:cubicBezTo>
                  <a:pt x="18315" y="1072"/>
                  <a:pt x="17814" y="863"/>
                  <a:pt x="17564" y="877"/>
                </a:cubicBezTo>
                <a:cubicBezTo>
                  <a:pt x="17313" y="891"/>
                  <a:pt x="17063" y="849"/>
                  <a:pt x="17084" y="682"/>
                </a:cubicBezTo>
                <a:cubicBezTo>
                  <a:pt x="17105" y="514"/>
                  <a:pt x="16698" y="472"/>
                  <a:pt x="16656" y="347"/>
                </a:cubicBezTo>
                <a:cubicBezTo>
                  <a:pt x="16614" y="221"/>
                  <a:pt x="15832" y="319"/>
                  <a:pt x="15665" y="179"/>
                </a:cubicBezTo>
                <a:cubicBezTo>
                  <a:pt x="15498" y="40"/>
                  <a:pt x="15008" y="-30"/>
                  <a:pt x="14591" y="12"/>
                </a:cubicBezTo>
                <a:cubicBezTo>
                  <a:pt x="14174" y="54"/>
                  <a:pt x="13319" y="40"/>
                  <a:pt x="13121" y="68"/>
                </a:cubicBezTo>
                <a:cubicBezTo>
                  <a:pt x="12922" y="95"/>
                  <a:pt x="12797" y="193"/>
                  <a:pt x="12620" y="179"/>
                </a:cubicBezTo>
                <a:cubicBezTo>
                  <a:pt x="12443" y="166"/>
                  <a:pt x="12171" y="249"/>
                  <a:pt x="12276" y="403"/>
                </a:cubicBezTo>
                <a:cubicBezTo>
                  <a:pt x="12465" y="681"/>
                  <a:pt x="11994" y="793"/>
                  <a:pt x="12026" y="584"/>
                </a:cubicBezTo>
                <a:cubicBezTo>
                  <a:pt x="12057" y="375"/>
                  <a:pt x="11619" y="277"/>
                  <a:pt x="11483" y="430"/>
                </a:cubicBezTo>
                <a:cubicBezTo>
                  <a:pt x="11329" y="605"/>
                  <a:pt x="10628" y="249"/>
                  <a:pt x="10524" y="430"/>
                </a:cubicBezTo>
                <a:cubicBezTo>
                  <a:pt x="10419" y="612"/>
                  <a:pt x="9595" y="556"/>
                  <a:pt x="9355" y="612"/>
                </a:cubicBezTo>
                <a:cubicBezTo>
                  <a:pt x="9116" y="668"/>
                  <a:pt x="9731" y="905"/>
                  <a:pt x="9710" y="1045"/>
                </a:cubicBezTo>
                <a:cubicBezTo>
                  <a:pt x="9689" y="1184"/>
                  <a:pt x="8928" y="1045"/>
                  <a:pt x="9084" y="1296"/>
                </a:cubicBezTo>
                <a:cubicBezTo>
                  <a:pt x="9241" y="1547"/>
                  <a:pt x="9741" y="1728"/>
                  <a:pt x="9981" y="2049"/>
                </a:cubicBezTo>
                <a:cubicBezTo>
                  <a:pt x="10221" y="2370"/>
                  <a:pt x="9794" y="2175"/>
                  <a:pt x="9522" y="1937"/>
                </a:cubicBezTo>
                <a:cubicBezTo>
                  <a:pt x="9251" y="1700"/>
                  <a:pt x="8907" y="1784"/>
                  <a:pt x="8740" y="1547"/>
                </a:cubicBezTo>
                <a:cubicBezTo>
                  <a:pt x="8573" y="1309"/>
                  <a:pt x="7947" y="1128"/>
                  <a:pt x="7791" y="1268"/>
                </a:cubicBezTo>
                <a:cubicBezTo>
                  <a:pt x="7605" y="1434"/>
                  <a:pt x="8218" y="1742"/>
                  <a:pt x="8218" y="1924"/>
                </a:cubicBezTo>
                <a:cubicBezTo>
                  <a:pt x="8218" y="2105"/>
                  <a:pt x="7801" y="1882"/>
                  <a:pt x="7728" y="1952"/>
                </a:cubicBezTo>
                <a:cubicBezTo>
                  <a:pt x="7655" y="2021"/>
                  <a:pt x="7290" y="1477"/>
                  <a:pt x="7082" y="1477"/>
                </a:cubicBezTo>
                <a:cubicBezTo>
                  <a:pt x="6873" y="1477"/>
                  <a:pt x="7050" y="1728"/>
                  <a:pt x="7050" y="2077"/>
                </a:cubicBezTo>
                <a:cubicBezTo>
                  <a:pt x="7050" y="2426"/>
                  <a:pt x="6644" y="2635"/>
                  <a:pt x="6758" y="2398"/>
                </a:cubicBezTo>
                <a:cubicBezTo>
                  <a:pt x="6873" y="2161"/>
                  <a:pt x="6790" y="1547"/>
                  <a:pt x="6571" y="1435"/>
                </a:cubicBezTo>
                <a:cubicBezTo>
                  <a:pt x="6352" y="1323"/>
                  <a:pt x="5789" y="1673"/>
                  <a:pt x="5497" y="1658"/>
                </a:cubicBezTo>
                <a:cubicBezTo>
                  <a:pt x="5205" y="1645"/>
                  <a:pt x="4819" y="1770"/>
                  <a:pt x="5069" y="1966"/>
                </a:cubicBezTo>
                <a:cubicBezTo>
                  <a:pt x="5319" y="2161"/>
                  <a:pt x="5058" y="2272"/>
                  <a:pt x="4839" y="2063"/>
                </a:cubicBezTo>
                <a:cubicBezTo>
                  <a:pt x="4620" y="1854"/>
                  <a:pt x="3901" y="2063"/>
                  <a:pt x="4047" y="2203"/>
                </a:cubicBezTo>
                <a:cubicBezTo>
                  <a:pt x="4193" y="2342"/>
                  <a:pt x="4245" y="2747"/>
                  <a:pt x="4151" y="2914"/>
                </a:cubicBezTo>
                <a:cubicBezTo>
                  <a:pt x="4057" y="3082"/>
                  <a:pt x="3755" y="2747"/>
                  <a:pt x="3473" y="2775"/>
                </a:cubicBezTo>
                <a:cubicBezTo>
                  <a:pt x="3192" y="2803"/>
                  <a:pt x="1794" y="3696"/>
                  <a:pt x="1877" y="3933"/>
                </a:cubicBezTo>
                <a:cubicBezTo>
                  <a:pt x="1961" y="4170"/>
                  <a:pt x="2555" y="3975"/>
                  <a:pt x="2743" y="4114"/>
                </a:cubicBezTo>
                <a:cubicBezTo>
                  <a:pt x="2931" y="4254"/>
                  <a:pt x="2680" y="4770"/>
                  <a:pt x="2451" y="4979"/>
                </a:cubicBezTo>
                <a:cubicBezTo>
                  <a:pt x="2222" y="5189"/>
                  <a:pt x="1366" y="4993"/>
                  <a:pt x="1345" y="5244"/>
                </a:cubicBezTo>
                <a:cubicBezTo>
                  <a:pt x="1325" y="5495"/>
                  <a:pt x="0" y="5537"/>
                  <a:pt x="0" y="5942"/>
                </a:cubicBezTo>
                <a:cubicBezTo>
                  <a:pt x="0" y="6096"/>
                  <a:pt x="63" y="6249"/>
                  <a:pt x="209" y="6291"/>
                </a:cubicBezTo>
                <a:cubicBezTo>
                  <a:pt x="396" y="6345"/>
                  <a:pt x="626" y="6263"/>
                  <a:pt x="793" y="6514"/>
                </a:cubicBezTo>
                <a:cubicBezTo>
                  <a:pt x="960" y="6765"/>
                  <a:pt x="1429" y="6780"/>
                  <a:pt x="1752" y="6612"/>
                </a:cubicBezTo>
                <a:cubicBezTo>
                  <a:pt x="2076" y="6445"/>
                  <a:pt x="2315" y="6640"/>
                  <a:pt x="2305" y="6891"/>
                </a:cubicBezTo>
                <a:cubicBezTo>
                  <a:pt x="2295" y="7142"/>
                  <a:pt x="1575" y="6793"/>
                  <a:pt x="1356" y="6975"/>
                </a:cubicBezTo>
                <a:cubicBezTo>
                  <a:pt x="1137" y="7156"/>
                  <a:pt x="459" y="7002"/>
                  <a:pt x="490" y="7198"/>
                </a:cubicBezTo>
                <a:cubicBezTo>
                  <a:pt x="521" y="7393"/>
                  <a:pt x="855" y="7351"/>
                  <a:pt x="1126" y="7421"/>
                </a:cubicBezTo>
                <a:cubicBezTo>
                  <a:pt x="1397" y="7491"/>
                  <a:pt x="1147" y="7644"/>
                  <a:pt x="1137" y="7798"/>
                </a:cubicBezTo>
                <a:cubicBezTo>
                  <a:pt x="1126" y="7952"/>
                  <a:pt x="1283" y="7923"/>
                  <a:pt x="1554" y="8105"/>
                </a:cubicBezTo>
                <a:cubicBezTo>
                  <a:pt x="1825" y="8286"/>
                  <a:pt x="2274" y="8398"/>
                  <a:pt x="2128" y="8189"/>
                </a:cubicBezTo>
                <a:cubicBezTo>
                  <a:pt x="1982" y="7979"/>
                  <a:pt x="2409" y="8007"/>
                  <a:pt x="2482" y="8133"/>
                </a:cubicBezTo>
                <a:cubicBezTo>
                  <a:pt x="2555" y="8258"/>
                  <a:pt x="2753" y="7952"/>
                  <a:pt x="2952" y="8021"/>
                </a:cubicBezTo>
                <a:cubicBezTo>
                  <a:pt x="3150" y="8091"/>
                  <a:pt x="3223" y="7770"/>
                  <a:pt x="3379" y="7910"/>
                </a:cubicBezTo>
                <a:cubicBezTo>
                  <a:pt x="3536" y="8049"/>
                  <a:pt x="4266" y="8133"/>
                  <a:pt x="4516" y="8314"/>
                </a:cubicBezTo>
                <a:cubicBezTo>
                  <a:pt x="4766" y="8496"/>
                  <a:pt x="5111" y="8538"/>
                  <a:pt x="5079" y="8803"/>
                </a:cubicBezTo>
                <a:cubicBezTo>
                  <a:pt x="5048" y="9068"/>
                  <a:pt x="5288" y="9263"/>
                  <a:pt x="5569" y="9430"/>
                </a:cubicBezTo>
                <a:cubicBezTo>
                  <a:pt x="5851" y="9598"/>
                  <a:pt x="5903" y="9961"/>
                  <a:pt x="5893" y="10198"/>
                </a:cubicBezTo>
                <a:cubicBezTo>
                  <a:pt x="5882" y="10435"/>
                  <a:pt x="6195" y="10602"/>
                  <a:pt x="6143" y="10714"/>
                </a:cubicBezTo>
                <a:cubicBezTo>
                  <a:pt x="6091" y="10826"/>
                  <a:pt x="6133" y="10979"/>
                  <a:pt x="6320" y="11203"/>
                </a:cubicBezTo>
                <a:cubicBezTo>
                  <a:pt x="6508" y="11426"/>
                  <a:pt x="6028" y="11593"/>
                  <a:pt x="6143" y="11789"/>
                </a:cubicBezTo>
                <a:cubicBezTo>
                  <a:pt x="6258" y="11984"/>
                  <a:pt x="5976" y="12361"/>
                  <a:pt x="6310" y="12431"/>
                </a:cubicBezTo>
                <a:cubicBezTo>
                  <a:pt x="6644" y="12500"/>
                  <a:pt x="6592" y="12123"/>
                  <a:pt x="6842" y="12123"/>
                </a:cubicBezTo>
                <a:cubicBezTo>
                  <a:pt x="7092" y="12123"/>
                  <a:pt x="6832" y="12416"/>
                  <a:pt x="6967" y="12598"/>
                </a:cubicBezTo>
                <a:cubicBezTo>
                  <a:pt x="7103" y="12779"/>
                  <a:pt x="7384" y="12737"/>
                  <a:pt x="7645" y="13030"/>
                </a:cubicBezTo>
                <a:cubicBezTo>
                  <a:pt x="7906" y="13323"/>
                  <a:pt x="7739" y="13463"/>
                  <a:pt x="7499" y="13226"/>
                </a:cubicBezTo>
                <a:cubicBezTo>
                  <a:pt x="7259" y="12988"/>
                  <a:pt x="6560" y="13044"/>
                  <a:pt x="6560" y="13128"/>
                </a:cubicBezTo>
                <a:cubicBezTo>
                  <a:pt x="6560" y="13212"/>
                  <a:pt x="7332" y="13798"/>
                  <a:pt x="7509" y="13714"/>
                </a:cubicBezTo>
                <a:cubicBezTo>
                  <a:pt x="7687" y="13631"/>
                  <a:pt x="7927" y="14063"/>
                  <a:pt x="7822" y="14202"/>
                </a:cubicBezTo>
                <a:cubicBezTo>
                  <a:pt x="7718" y="14342"/>
                  <a:pt x="7770" y="14691"/>
                  <a:pt x="7749" y="14858"/>
                </a:cubicBezTo>
                <a:cubicBezTo>
                  <a:pt x="7728" y="15026"/>
                  <a:pt x="7468" y="14858"/>
                  <a:pt x="7301" y="14886"/>
                </a:cubicBezTo>
                <a:cubicBezTo>
                  <a:pt x="7134" y="14914"/>
                  <a:pt x="7019" y="14984"/>
                  <a:pt x="7019" y="15221"/>
                </a:cubicBezTo>
                <a:cubicBezTo>
                  <a:pt x="7019" y="15459"/>
                  <a:pt x="6758" y="15626"/>
                  <a:pt x="6727" y="15919"/>
                </a:cubicBezTo>
                <a:cubicBezTo>
                  <a:pt x="6696" y="16212"/>
                  <a:pt x="6936" y="16198"/>
                  <a:pt x="7071" y="16323"/>
                </a:cubicBezTo>
                <a:cubicBezTo>
                  <a:pt x="7207" y="16449"/>
                  <a:pt x="6821" y="16533"/>
                  <a:pt x="6800" y="16742"/>
                </a:cubicBezTo>
                <a:cubicBezTo>
                  <a:pt x="6779" y="16952"/>
                  <a:pt x="7155" y="17328"/>
                  <a:pt x="7290" y="17426"/>
                </a:cubicBezTo>
                <a:cubicBezTo>
                  <a:pt x="7426" y="17523"/>
                  <a:pt x="7301" y="17998"/>
                  <a:pt x="7353" y="18235"/>
                </a:cubicBezTo>
                <a:cubicBezTo>
                  <a:pt x="7405" y="18473"/>
                  <a:pt x="7582" y="18179"/>
                  <a:pt x="7561" y="18486"/>
                </a:cubicBezTo>
                <a:cubicBezTo>
                  <a:pt x="7541" y="18793"/>
                  <a:pt x="7728" y="18779"/>
                  <a:pt x="7739" y="18961"/>
                </a:cubicBezTo>
                <a:cubicBezTo>
                  <a:pt x="7749" y="19142"/>
                  <a:pt x="8073" y="19114"/>
                  <a:pt x="8010" y="19365"/>
                </a:cubicBezTo>
                <a:cubicBezTo>
                  <a:pt x="7947" y="19617"/>
                  <a:pt x="8104" y="19798"/>
                  <a:pt x="8177" y="19937"/>
                </a:cubicBezTo>
                <a:cubicBezTo>
                  <a:pt x="8250" y="20077"/>
                  <a:pt x="8521" y="20314"/>
                  <a:pt x="8573" y="20496"/>
                </a:cubicBezTo>
                <a:cubicBezTo>
                  <a:pt x="8625" y="20677"/>
                  <a:pt x="8782" y="20914"/>
                  <a:pt x="8969" y="20845"/>
                </a:cubicBezTo>
                <a:cubicBezTo>
                  <a:pt x="9157" y="20774"/>
                  <a:pt x="9168" y="21012"/>
                  <a:pt x="9314" y="20984"/>
                </a:cubicBezTo>
                <a:cubicBezTo>
                  <a:pt x="9460" y="20956"/>
                  <a:pt x="9689" y="21068"/>
                  <a:pt x="9731" y="21221"/>
                </a:cubicBezTo>
                <a:cubicBezTo>
                  <a:pt x="9773" y="21375"/>
                  <a:pt x="10221" y="21514"/>
                  <a:pt x="10346" y="21542"/>
                </a:cubicBezTo>
                <a:cubicBezTo>
                  <a:pt x="10471" y="21570"/>
                  <a:pt x="10492" y="21263"/>
                  <a:pt x="10607" y="21179"/>
                </a:cubicBezTo>
                <a:cubicBezTo>
                  <a:pt x="10722" y="21096"/>
                  <a:pt x="10680" y="20481"/>
                  <a:pt x="10784" y="20440"/>
                </a:cubicBezTo>
                <a:cubicBezTo>
                  <a:pt x="10889" y="20398"/>
                  <a:pt x="10857" y="19756"/>
                  <a:pt x="10753" y="19700"/>
                </a:cubicBezTo>
                <a:cubicBezTo>
                  <a:pt x="10649" y="19644"/>
                  <a:pt x="10690" y="19421"/>
                  <a:pt x="10930" y="19463"/>
                </a:cubicBezTo>
                <a:cubicBezTo>
                  <a:pt x="11170" y="19505"/>
                  <a:pt x="11087" y="19184"/>
                  <a:pt x="11201" y="19142"/>
                </a:cubicBezTo>
                <a:cubicBezTo>
                  <a:pt x="11316" y="19100"/>
                  <a:pt x="11264" y="18807"/>
                  <a:pt x="11347" y="18779"/>
                </a:cubicBezTo>
                <a:cubicBezTo>
                  <a:pt x="11431" y="18751"/>
                  <a:pt x="11421" y="18556"/>
                  <a:pt x="11358" y="18444"/>
                </a:cubicBezTo>
                <a:cubicBezTo>
                  <a:pt x="11295" y="18333"/>
                  <a:pt x="11368" y="18249"/>
                  <a:pt x="11494" y="18221"/>
                </a:cubicBezTo>
                <a:cubicBezTo>
                  <a:pt x="11619" y="18193"/>
                  <a:pt x="11587" y="17956"/>
                  <a:pt x="11421" y="17872"/>
                </a:cubicBezTo>
                <a:cubicBezTo>
                  <a:pt x="11254" y="17789"/>
                  <a:pt x="11306" y="17538"/>
                  <a:pt x="11473" y="17691"/>
                </a:cubicBezTo>
                <a:cubicBezTo>
                  <a:pt x="11640" y="17844"/>
                  <a:pt x="11765" y="17733"/>
                  <a:pt x="11671" y="17565"/>
                </a:cubicBezTo>
                <a:cubicBezTo>
                  <a:pt x="11577" y="17398"/>
                  <a:pt x="11785" y="17314"/>
                  <a:pt x="12004" y="17286"/>
                </a:cubicBezTo>
                <a:cubicBezTo>
                  <a:pt x="12224" y="17258"/>
                  <a:pt x="12338" y="17105"/>
                  <a:pt x="12297" y="16881"/>
                </a:cubicBezTo>
                <a:cubicBezTo>
                  <a:pt x="12255" y="16659"/>
                  <a:pt x="12547" y="16672"/>
                  <a:pt x="12474" y="16868"/>
                </a:cubicBezTo>
                <a:cubicBezTo>
                  <a:pt x="12401" y="17063"/>
                  <a:pt x="12443" y="17258"/>
                  <a:pt x="12547" y="17119"/>
                </a:cubicBezTo>
                <a:cubicBezTo>
                  <a:pt x="12651" y="16979"/>
                  <a:pt x="12849" y="17077"/>
                  <a:pt x="13204" y="16937"/>
                </a:cubicBezTo>
                <a:cubicBezTo>
                  <a:pt x="13559" y="16798"/>
                  <a:pt x="13903" y="16407"/>
                  <a:pt x="13986" y="16031"/>
                </a:cubicBezTo>
                <a:cubicBezTo>
                  <a:pt x="14070" y="15654"/>
                  <a:pt x="14476" y="15696"/>
                  <a:pt x="14424" y="15444"/>
                </a:cubicBezTo>
                <a:cubicBezTo>
                  <a:pt x="14372" y="15193"/>
                  <a:pt x="14497" y="15096"/>
                  <a:pt x="14758" y="15263"/>
                </a:cubicBezTo>
                <a:cubicBezTo>
                  <a:pt x="15019" y="15430"/>
                  <a:pt x="14810" y="15152"/>
                  <a:pt x="15102" y="15152"/>
                </a:cubicBezTo>
                <a:cubicBezTo>
                  <a:pt x="15394" y="15152"/>
                  <a:pt x="15342" y="15012"/>
                  <a:pt x="15624" y="14998"/>
                </a:cubicBezTo>
                <a:cubicBezTo>
                  <a:pt x="15905" y="14984"/>
                  <a:pt x="16635" y="14817"/>
                  <a:pt x="16886" y="14537"/>
                </a:cubicBezTo>
                <a:cubicBezTo>
                  <a:pt x="17136" y="14258"/>
                  <a:pt x="17668" y="14021"/>
                  <a:pt x="17887" y="13840"/>
                </a:cubicBezTo>
                <a:cubicBezTo>
                  <a:pt x="18106" y="13658"/>
                  <a:pt x="18158" y="13505"/>
                  <a:pt x="18023" y="13603"/>
                </a:cubicBezTo>
                <a:cubicBezTo>
                  <a:pt x="17887" y="13700"/>
                  <a:pt x="17605" y="13714"/>
                  <a:pt x="17397" y="13644"/>
                </a:cubicBezTo>
                <a:cubicBezTo>
                  <a:pt x="17188" y="13575"/>
                  <a:pt x="16854" y="13337"/>
                  <a:pt x="16614" y="13519"/>
                </a:cubicBezTo>
                <a:cubicBezTo>
                  <a:pt x="16375" y="13700"/>
                  <a:pt x="16521" y="13254"/>
                  <a:pt x="16719" y="13212"/>
                </a:cubicBezTo>
                <a:cubicBezTo>
                  <a:pt x="16917" y="13170"/>
                  <a:pt x="16833" y="13044"/>
                  <a:pt x="16781" y="12765"/>
                </a:cubicBezTo>
                <a:cubicBezTo>
                  <a:pt x="16729" y="12486"/>
                  <a:pt x="17115" y="12668"/>
                  <a:pt x="17282" y="12988"/>
                </a:cubicBezTo>
                <a:cubicBezTo>
                  <a:pt x="17449" y="13310"/>
                  <a:pt x="17772" y="13449"/>
                  <a:pt x="18054" y="13337"/>
                </a:cubicBezTo>
                <a:cubicBezTo>
                  <a:pt x="18335" y="13226"/>
                  <a:pt x="18064" y="12919"/>
                  <a:pt x="18179" y="12710"/>
                </a:cubicBezTo>
                <a:cubicBezTo>
                  <a:pt x="18294" y="12500"/>
                  <a:pt x="17313" y="11845"/>
                  <a:pt x="17261" y="11621"/>
                </a:cubicBezTo>
                <a:cubicBezTo>
                  <a:pt x="17209" y="11398"/>
                  <a:pt x="17511" y="11552"/>
                  <a:pt x="17783" y="11705"/>
                </a:cubicBezTo>
                <a:cubicBezTo>
                  <a:pt x="18054" y="11858"/>
                  <a:pt x="18116" y="11412"/>
                  <a:pt x="18116" y="11217"/>
                </a:cubicBezTo>
                <a:cubicBezTo>
                  <a:pt x="18116" y="11021"/>
                  <a:pt x="17532" y="11007"/>
                  <a:pt x="17272" y="11203"/>
                </a:cubicBezTo>
                <a:cubicBezTo>
                  <a:pt x="17011" y="11398"/>
                  <a:pt x="16760" y="10951"/>
                  <a:pt x="17115" y="10896"/>
                </a:cubicBezTo>
                <a:cubicBezTo>
                  <a:pt x="17470" y="10840"/>
                  <a:pt x="17146" y="10644"/>
                  <a:pt x="17251" y="10505"/>
                </a:cubicBezTo>
                <a:cubicBezTo>
                  <a:pt x="17355" y="10365"/>
                  <a:pt x="17803" y="10910"/>
                  <a:pt x="18033" y="10812"/>
                </a:cubicBezTo>
                <a:cubicBezTo>
                  <a:pt x="18263" y="10714"/>
                  <a:pt x="18429" y="10826"/>
                  <a:pt x="18628" y="10617"/>
                </a:cubicBezTo>
                <a:cubicBezTo>
                  <a:pt x="18826" y="10407"/>
                  <a:pt x="18273" y="10212"/>
                  <a:pt x="18158" y="10030"/>
                </a:cubicBezTo>
                <a:cubicBezTo>
                  <a:pt x="18043" y="9849"/>
                  <a:pt x="18732" y="9919"/>
                  <a:pt x="18940" y="9933"/>
                </a:cubicBezTo>
                <a:cubicBezTo>
                  <a:pt x="19149" y="9947"/>
                  <a:pt x="19201" y="9528"/>
                  <a:pt x="19034" y="9612"/>
                </a:cubicBezTo>
                <a:cubicBezTo>
                  <a:pt x="18867" y="9696"/>
                  <a:pt x="18273" y="9333"/>
                  <a:pt x="18398" y="9082"/>
                </a:cubicBezTo>
                <a:cubicBezTo>
                  <a:pt x="18523" y="8831"/>
                  <a:pt x="18753" y="9124"/>
                  <a:pt x="19013" y="8942"/>
                </a:cubicBezTo>
                <a:cubicBezTo>
                  <a:pt x="19274" y="8761"/>
                  <a:pt x="19034" y="8077"/>
                  <a:pt x="18847" y="8077"/>
                </a:cubicBezTo>
                <a:cubicBezTo>
                  <a:pt x="18659" y="8077"/>
                  <a:pt x="18221" y="7993"/>
                  <a:pt x="18221" y="7868"/>
                </a:cubicBezTo>
                <a:cubicBezTo>
                  <a:pt x="18221" y="7742"/>
                  <a:pt x="17856" y="7630"/>
                  <a:pt x="17960" y="7505"/>
                </a:cubicBezTo>
                <a:cubicBezTo>
                  <a:pt x="18064" y="7379"/>
                  <a:pt x="18200" y="7659"/>
                  <a:pt x="18440" y="7421"/>
                </a:cubicBezTo>
                <a:cubicBezTo>
                  <a:pt x="18680" y="7184"/>
                  <a:pt x="19180" y="7477"/>
                  <a:pt x="19399" y="7421"/>
                </a:cubicBezTo>
                <a:cubicBezTo>
                  <a:pt x="19618" y="7366"/>
                  <a:pt x="19305" y="6821"/>
                  <a:pt x="19180" y="6919"/>
                </a:cubicBezTo>
                <a:cubicBezTo>
                  <a:pt x="19055" y="7017"/>
                  <a:pt x="18628" y="7044"/>
                  <a:pt x="18596" y="6751"/>
                </a:cubicBezTo>
                <a:cubicBezTo>
                  <a:pt x="18565" y="6458"/>
                  <a:pt x="19003" y="6751"/>
                  <a:pt x="19076" y="6612"/>
                </a:cubicBezTo>
                <a:cubicBezTo>
                  <a:pt x="19149" y="6472"/>
                  <a:pt x="18471" y="6110"/>
                  <a:pt x="18367" y="6403"/>
                </a:cubicBezTo>
                <a:cubicBezTo>
                  <a:pt x="18262" y="6696"/>
                  <a:pt x="17887" y="6598"/>
                  <a:pt x="18085" y="6430"/>
                </a:cubicBezTo>
                <a:cubicBezTo>
                  <a:pt x="18283" y="6263"/>
                  <a:pt x="18325" y="5789"/>
                  <a:pt x="18304" y="5551"/>
                </a:cubicBezTo>
                <a:cubicBezTo>
                  <a:pt x="18283" y="5314"/>
                  <a:pt x="19014" y="5300"/>
                  <a:pt x="18930" y="4910"/>
                </a:cubicBezTo>
                <a:cubicBezTo>
                  <a:pt x="18847" y="4519"/>
                  <a:pt x="19274" y="4435"/>
                  <a:pt x="19514" y="4435"/>
                </a:cubicBezTo>
                <a:cubicBezTo>
                  <a:pt x="19754" y="4435"/>
                  <a:pt x="19504" y="4017"/>
                  <a:pt x="19274" y="4059"/>
                </a:cubicBezTo>
                <a:cubicBezTo>
                  <a:pt x="19045" y="4100"/>
                  <a:pt x="18805" y="4449"/>
                  <a:pt x="18690" y="4310"/>
                </a:cubicBezTo>
                <a:cubicBezTo>
                  <a:pt x="18575" y="4170"/>
                  <a:pt x="18961" y="3919"/>
                  <a:pt x="19170" y="3919"/>
                </a:cubicBezTo>
                <a:cubicBezTo>
                  <a:pt x="19379" y="3919"/>
                  <a:pt x="19879" y="3891"/>
                  <a:pt x="20056" y="3751"/>
                </a:cubicBezTo>
                <a:cubicBezTo>
                  <a:pt x="20234" y="3612"/>
                  <a:pt x="19743" y="3486"/>
                  <a:pt x="19410" y="3542"/>
                </a:cubicBezTo>
                <a:cubicBezTo>
                  <a:pt x="19076" y="3598"/>
                  <a:pt x="19076" y="3403"/>
                  <a:pt x="19577" y="3389"/>
                </a:cubicBezTo>
                <a:cubicBezTo>
                  <a:pt x="20077" y="3375"/>
                  <a:pt x="19994" y="3235"/>
                  <a:pt x="20348" y="3180"/>
                </a:cubicBezTo>
                <a:cubicBezTo>
                  <a:pt x="20703" y="3124"/>
                  <a:pt x="20588" y="2928"/>
                  <a:pt x="20807" y="2914"/>
                </a:cubicBezTo>
                <a:cubicBezTo>
                  <a:pt x="21026" y="2900"/>
                  <a:pt x="21600" y="2579"/>
                  <a:pt x="21600" y="2426"/>
                </a:cubicBezTo>
                <a:cubicBezTo>
                  <a:pt x="21600" y="2272"/>
                  <a:pt x="20776" y="1966"/>
                  <a:pt x="20390" y="19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2" name="Shape 2349"/>
          <p:cNvSpPr/>
          <p:nvPr/>
        </p:nvSpPr>
        <p:spPr>
          <a:xfrm>
            <a:off x="8236856" y="4960146"/>
            <a:ext cx="43644" cy="30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90" h="15203" extrusionOk="0">
                <a:moveTo>
                  <a:pt x="6" y="571"/>
                </a:moveTo>
                <a:cubicBezTo>
                  <a:pt x="774" y="5318"/>
                  <a:pt x="4241" y="3209"/>
                  <a:pt x="7704" y="7428"/>
                </a:cubicBezTo>
                <a:cubicBezTo>
                  <a:pt x="11167" y="11655"/>
                  <a:pt x="14250" y="19547"/>
                  <a:pt x="17713" y="12182"/>
                </a:cubicBezTo>
                <a:cubicBezTo>
                  <a:pt x="21178" y="4798"/>
                  <a:pt x="-422" y="-2053"/>
                  <a:pt x="6" y="5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3" name="Shape 2350"/>
          <p:cNvSpPr/>
          <p:nvPr/>
        </p:nvSpPr>
        <p:spPr>
          <a:xfrm>
            <a:off x="6181736" y="769450"/>
            <a:ext cx="1735487" cy="1506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425" extrusionOk="0">
                <a:moveTo>
                  <a:pt x="51" y="18246"/>
                </a:moveTo>
                <a:cubicBezTo>
                  <a:pt x="-160" y="18391"/>
                  <a:pt x="348" y="19084"/>
                  <a:pt x="453" y="18997"/>
                </a:cubicBezTo>
                <a:cubicBezTo>
                  <a:pt x="526" y="18938"/>
                  <a:pt x="328" y="18647"/>
                  <a:pt x="328" y="18468"/>
                </a:cubicBezTo>
                <a:cubicBezTo>
                  <a:pt x="328" y="18289"/>
                  <a:pt x="262" y="18101"/>
                  <a:pt x="51" y="18246"/>
                </a:cubicBezTo>
                <a:close/>
                <a:moveTo>
                  <a:pt x="21252" y="21036"/>
                </a:moveTo>
                <a:cubicBezTo>
                  <a:pt x="21205" y="21148"/>
                  <a:pt x="21135" y="20955"/>
                  <a:pt x="21237" y="20854"/>
                </a:cubicBezTo>
                <a:cubicBezTo>
                  <a:pt x="21338" y="20753"/>
                  <a:pt x="21221" y="20712"/>
                  <a:pt x="21127" y="20773"/>
                </a:cubicBezTo>
                <a:cubicBezTo>
                  <a:pt x="21033" y="20834"/>
                  <a:pt x="21057" y="20500"/>
                  <a:pt x="21143" y="20439"/>
                </a:cubicBezTo>
                <a:cubicBezTo>
                  <a:pt x="21229" y="20378"/>
                  <a:pt x="20932" y="20257"/>
                  <a:pt x="20932" y="20368"/>
                </a:cubicBezTo>
                <a:cubicBezTo>
                  <a:pt x="20932" y="20480"/>
                  <a:pt x="20720" y="20409"/>
                  <a:pt x="20697" y="20307"/>
                </a:cubicBezTo>
                <a:cubicBezTo>
                  <a:pt x="20674" y="20206"/>
                  <a:pt x="20525" y="20176"/>
                  <a:pt x="20580" y="20105"/>
                </a:cubicBezTo>
                <a:cubicBezTo>
                  <a:pt x="20634" y="20034"/>
                  <a:pt x="20400" y="19994"/>
                  <a:pt x="20376" y="20115"/>
                </a:cubicBezTo>
                <a:cubicBezTo>
                  <a:pt x="20353" y="20236"/>
                  <a:pt x="20283" y="20034"/>
                  <a:pt x="20400" y="19872"/>
                </a:cubicBezTo>
                <a:cubicBezTo>
                  <a:pt x="20517" y="19710"/>
                  <a:pt x="20478" y="19568"/>
                  <a:pt x="20588" y="19487"/>
                </a:cubicBezTo>
                <a:cubicBezTo>
                  <a:pt x="20697" y="19406"/>
                  <a:pt x="20580" y="19315"/>
                  <a:pt x="20462" y="19376"/>
                </a:cubicBezTo>
                <a:cubicBezTo>
                  <a:pt x="20345" y="19437"/>
                  <a:pt x="20032" y="19994"/>
                  <a:pt x="20032" y="20145"/>
                </a:cubicBezTo>
                <a:cubicBezTo>
                  <a:pt x="20032" y="20297"/>
                  <a:pt x="20024" y="20480"/>
                  <a:pt x="19915" y="20469"/>
                </a:cubicBezTo>
                <a:cubicBezTo>
                  <a:pt x="19806" y="20459"/>
                  <a:pt x="19680" y="20591"/>
                  <a:pt x="19766" y="20672"/>
                </a:cubicBezTo>
                <a:cubicBezTo>
                  <a:pt x="19852" y="20753"/>
                  <a:pt x="19539" y="20983"/>
                  <a:pt x="19688" y="21087"/>
                </a:cubicBezTo>
                <a:cubicBezTo>
                  <a:pt x="19790" y="21158"/>
                  <a:pt x="19954" y="21056"/>
                  <a:pt x="20095" y="21077"/>
                </a:cubicBezTo>
                <a:cubicBezTo>
                  <a:pt x="20236" y="21097"/>
                  <a:pt x="20353" y="21107"/>
                  <a:pt x="20470" y="20996"/>
                </a:cubicBezTo>
                <a:cubicBezTo>
                  <a:pt x="20588" y="20884"/>
                  <a:pt x="20588" y="21097"/>
                  <a:pt x="20713" y="21077"/>
                </a:cubicBezTo>
                <a:cubicBezTo>
                  <a:pt x="20838" y="21056"/>
                  <a:pt x="20642" y="21208"/>
                  <a:pt x="20650" y="21320"/>
                </a:cubicBezTo>
                <a:cubicBezTo>
                  <a:pt x="20658" y="21431"/>
                  <a:pt x="20783" y="21259"/>
                  <a:pt x="20877" y="21198"/>
                </a:cubicBezTo>
                <a:cubicBezTo>
                  <a:pt x="20971" y="21137"/>
                  <a:pt x="21088" y="21198"/>
                  <a:pt x="21041" y="21300"/>
                </a:cubicBezTo>
                <a:cubicBezTo>
                  <a:pt x="20994" y="21401"/>
                  <a:pt x="21299" y="21502"/>
                  <a:pt x="21370" y="21340"/>
                </a:cubicBezTo>
                <a:cubicBezTo>
                  <a:pt x="21440" y="21178"/>
                  <a:pt x="21299" y="20925"/>
                  <a:pt x="21252" y="21036"/>
                </a:cubicBezTo>
                <a:close/>
                <a:moveTo>
                  <a:pt x="18277" y="20130"/>
                </a:moveTo>
                <a:cubicBezTo>
                  <a:pt x="18300" y="20252"/>
                  <a:pt x="18981" y="20616"/>
                  <a:pt x="19004" y="20449"/>
                </a:cubicBezTo>
                <a:cubicBezTo>
                  <a:pt x="19027" y="20282"/>
                  <a:pt x="18257" y="20026"/>
                  <a:pt x="18277" y="20130"/>
                </a:cubicBezTo>
                <a:close/>
                <a:moveTo>
                  <a:pt x="13878" y="7207"/>
                </a:moveTo>
                <a:cubicBezTo>
                  <a:pt x="13808" y="7404"/>
                  <a:pt x="14031" y="7404"/>
                  <a:pt x="14042" y="7632"/>
                </a:cubicBezTo>
                <a:cubicBezTo>
                  <a:pt x="14054" y="7860"/>
                  <a:pt x="14277" y="7935"/>
                  <a:pt x="14441" y="7799"/>
                </a:cubicBezTo>
                <a:cubicBezTo>
                  <a:pt x="14605" y="7662"/>
                  <a:pt x="15075" y="7839"/>
                  <a:pt x="15075" y="7662"/>
                </a:cubicBezTo>
                <a:cubicBezTo>
                  <a:pt x="15075" y="7495"/>
                  <a:pt x="14582" y="7191"/>
                  <a:pt x="14406" y="7237"/>
                </a:cubicBezTo>
                <a:cubicBezTo>
                  <a:pt x="14230" y="7283"/>
                  <a:pt x="13949" y="7009"/>
                  <a:pt x="13878" y="7207"/>
                </a:cubicBezTo>
                <a:close/>
                <a:moveTo>
                  <a:pt x="15344" y="11155"/>
                </a:moveTo>
                <a:cubicBezTo>
                  <a:pt x="15485" y="11125"/>
                  <a:pt x="15459" y="10844"/>
                  <a:pt x="15380" y="10699"/>
                </a:cubicBezTo>
                <a:cubicBezTo>
                  <a:pt x="15321" y="10593"/>
                  <a:pt x="15168" y="10578"/>
                  <a:pt x="15039" y="10593"/>
                </a:cubicBezTo>
                <a:cubicBezTo>
                  <a:pt x="14910" y="10608"/>
                  <a:pt x="14688" y="10866"/>
                  <a:pt x="14805" y="11125"/>
                </a:cubicBezTo>
                <a:cubicBezTo>
                  <a:pt x="14922" y="11383"/>
                  <a:pt x="15204" y="11185"/>
                  <a:pt x="15344" y="11155"/>
                </a:cubicBezTo>
                <a:close/>
                <a:moveTo>
                  <a:pt x="17819" y="11884"/>
                </a:moveTo>
                <a:cubicBezTo>
                  <a:pt x="17960" y="11899"/>
                  <a:pt x="17984" y="12127"/>
                  <a:pt x="18206" y="12370"/>
                </a:cubicBezTo>
                <a:cubicBezTo>
                  <a:pt x="18429" y="12613"/>
                  <a:pt x="18453" y="12446"/>
                  <a:pt x="18488" y="12279"/>
                </a:cubicBezTo>
                <a:cubicBezTo>
                  <a:pt x="18523" y="12112"/>
                  <a:pt x="18769" y="12248"/>
                  <a:pt x="18758" y="12081"/>
                </a:cubicBezTo>
                <a:cubicBezTo>
                  <a:pt x="18746" y="11914"/>
                  <a:pt x="18957" y="11717"/>
                  <a:pt x="19098" y="11641"/>
                </a:cubicBezTo>
                <a:cubicBezTo>
                  <a:pt x="19239" y="11565"/>
                  <a:pt x="18981" y="11383"/>
                  <a:pt x="18793" y="11398"/>
                </a:cubicBezTo>
                <a:cubicBezTo>
                  <a:pt x="18605" y="11413"/>
                  <a:pt x="18570" y="11246"/>
                  <a:pt x="18570" y="11140"/>
                </a:cubicBezTo>
                <a:cubicBezTo>
                  <a:pt x="18570" y="11033"/>
                  <a:pt x="18218" y="10775"/>
                  <a:pt x="18101" y="10821"/>
                </a:cubicBezTo>
                <a:cubicBezTo>
                  <a:pt x="17984" y="10866"/>
                  <a:pt x="17784" y="10624"/>
                  <a:pt x="17632" y="10608"/>
                </a:cubicBezTo>
                <a:cubicBezTo>
                  <a:pt x="17479" y="10593"/>
                  <a:pt x="17256" y="10441"/>
                  <a:pt x="17280" y="10229"/>
                </a:cubicBezTo>
                <a:cubicBezTo>
                  <a:pt x="17303" y="10016"/>
                  <a:pt x="17585" y="10289"/>
                  <a:pt x="17643" y="10122"/>
                </a:cubicBezTo>
                <a:cubicBezTo>
                  <a:pt x="17702" y="9955"/>
                  <a:pt x="17350" y="10046"/>
                  <a:pt x="17338" y="9925"/>
                </a:cubicBezTo>
                <a:cubicBezTo>
                  <a:pt x="17327" y="9803"/>
                  <a:pt x="17421" y="9849"/>
                  <a:pt x="17491" y="9773"/>
                </a:cubicBezTo>
                <a:cubicBezTo>
                  <a:pt x="17561" y="9697"/>
                  <a:pt x="17432" y="9545"/>
                  <a:pt x="17350" y="9485"/>
                </a:cubicBezTo>
                <a:cubicBezTo>
                  <a:pt x="17268" y="9424"/>
                  <a:pt x="17245" y="9606"/>
                  <a:pt x="17162" y="9606"/>
                </a:cubicBezTo>
                <a:cubicBezTo>
                  <a:pt x="17080" y="9606"/>
                  <a:pt x="17151" y="9439"/>
                  <a:pt x="17209" y="9333"/>
                </a:cubicBezTo>
                <a:cubicBezTo>
                  <a:pt x="17268" y="9226"/>
                  <a:pt x="16940" y="9105"/>
                  <a:pt x="16799" y="9165"/>
                </a:cubicBezTo>
                <a:cubicBezTo>
                  <a:pt x="16658" y="9226"/>
                  <a:pt x="16611" y="9120"/>
                  <a:pt x="16611" y="8999"/>
                </a:cubicBezTo>
                <a:cubicBezTo>
                  <a:pt x="16611" y="8877"/>
                  <a:pt x="16365" y="8999"/>
                  <a:pt x="16271" y="9090"/>
                </a:cubicBezTo>
                <a:cubicBezTo>
                  <a:pt x="16177" y="9181"/>
                  <a:pt x="16060" y="8999"/>
                  <a:pt x="16177" y="8983"/>
                </a:cubicBezTo>
                <a:cubicBezTo>
                  <a:pt x="16295" y="8968"/>
                  <a:pt x="16435" y="8847"/>
                  <a:pt x="16400" y="8710"/>
                </a:cubicBezTo>
                <a:cubicBezTo>
                  <a:pt x="16365" y="8573"/>
                  <a:pt x="16060" y="8558"/>
                  <a:pt x="16001" y="8725"/>
                </a:cubicBezTo>
                <a:cubicBezTo>
                  <a:pt x="15943" y="8892"/>
                  <a:pt x="15696" y="8543"/>
                  <a:pt x="15696" y="8406"/>
                </a:cubicBezTo>
                <a:cubicBezTo>
                  <a:pt x="15696" y="8270"/>
                  <a:pt x="15321" y="8391"/>
                  <a:pt x="15368" y="8163"/>
                </a:cubicBezTo>
                <a:cubicBezTo>
                  <a:pt x="15415" y="7935"/>
                  <a:pt x="14934" y="7875"/>
                  <a:pt x="14805" y="7875"/>
                </a:cubicBezTo>
                <a:cubicBezTo>
                  <a:pt x="14676" y="7875"/>
                  <a:pt x="14488" y="8011"/>
                  <a:pt x="14512" y="8163"/>
                </a:cubicBezTo>
                <a:cubicBezTo>
                  <a:pt x="14535" y="8315"/>
                  <a:pt x="14371" y="8254"/>
                  <a:pt x="14347" y="8087"/>
                </a:cubicBezTo>
                <a:cubicBezTo>
                  <a:pt x="14324" y="7920"/>
                  <a:pt x="14007" y="8270"/>
                  <a:pt x="13913" y="8270"/>
                </a:cubicBezTo>
                <a:cubicBezTo>
                  <a:pt x="13820" y="8270"/>
                  <a:pt x="13972" y="7829"/>
                  <a:pt x="13925" y="7693"/>
                </a:cubicBezTo>
                <a:cubicBezTo>
                  <a:pt x="13878" y="7556"/>
                  <a:pt x="13808" y="7510"/>
                  <a:pt x="13738" y="7283"/>
                </a:cubicBezTo>
                <a:cubicBezTo>
                  <a:pt x="13667" y="7055"/>
                  <a:pt x="13315" y="7146"/>
                  <a:pt x="13221" y="7283"/>
                </a:cubicBezTo>
                <a:cubicBezTo>
                  <a:pt x="13128" y="7419"/>
                  <a:pt x="12823" y="7358"/>
                  <a:pt x="12658" y="7571"/>
                </a:cubicBezTo>
                <a:cubicBezTo>
                  <a:pt x="12494" y="7784"/>
                  <a:pt x="12670" y="7996"/>
                  <a:pt x="12741" y="8072"/>
                </a:cubicBezTo>
                <a:cubicBezTo>
                  <a:pt x="12811" y="8148"/>
                  <a:pt x="12494" y="8270"/>
                  <a:pt x="12600" y="8391"/>
                </a:cubicBezTo>
                <a:cubicBezTo>
                  <a:pt x="12705" y="8513"/>
                  <a:pt x="12870" y="8452"/>
                  <a:pt x="12881" y="8649"/>
                </a:cubicBezTo>
                <a:cubicBezTo>
                  <a:pt x="12893" y="8847"/>
                  <a:pt x="12494" y="8588"/>
                  <a:pt x="12436" y="8421"/>
                </a:cubicBezTo>
                <a:cubicBezTo>
                  <a:pt x="12377" y="8254"/>
                  <a:pt x="12459" y="8103"/>
                  <a:pt x="12377" y="7981"/>
                </a:cubicBezTo>
                <a:cubicBezTo>
                  <a:pt x="12295" y="7860"/>
                  <a:pt x="12365" y="7708"/>
                  <a:pt x="12518" y="7495"/>
                </a:cubicBezTo>
                <a:cubicBezTo>
                  <a:pt x="12670" y="7283"/>
                  <a:pt x="12787" y="7313"/>
                  <a:pt x="12787" y="7191"/>
                </a:cubicBezTo>
                <a:cubicBezTo>
                  <a:pt x="12787" y="7070"/>
                  <a:pt x="12131" y="7070"/>
                  <a:pt x="11744" y="7525"/>
                </a:cubicBezTo>
                <a:cubicBezTo>
                  <a:pt x="11356" y="7981"/>
                  <a:pt x="11474" y="8588"/>
                  <a:pt x="11497" y="8710"/>
                </a:cubicBezTo>
                <a:cubicBezTo>
                  <a:pt x="11521" y="8831"/>
                  <a:pt x="11861" y="8771"/>
                  <a:pt x="12060" y="8847"/>
                </a:cubicBezTo>
                <a:cubicBezTo>
                  <a:pt x="12260" y="8923"/>
                  <a:pt x="12154" y="9029"/>
                  <a:pt x="12002" y="8999"/>
                </a:cubicBezTo>
                <a:cubicBezTo>
                  <a:pt x="11849" y="8968"/>
                  <a:pt x="11591" y="8907"/>
                  <a:pt x="11603" y="9044"/>
                </a:cubicBezTo>
                <a:cubicBezTo>
                  <a:pt x="11614" y="9181"/>
                  <a:pt x="11931" y="9439"/>
                  <a:pt x="12119" y="9378"/>
                </a:cubicBezTo>
                <a:cubicBezTo>
                  <a:pt x="12307" y="9317"/>
                  <a:pt x="12307" y="9317"/>
                  <a:pt x="12389" y="9454"/>
                </a:cubicBezTo>
                <a:cubicBezTo>
                  <a:pt x="12471" y="9591"/>
                  <a:pt x="12694" y="9545"/>
                  <a:pt x="12916" y="9560"/>
                </a:cubicBezTo>
                <a:cubicBezTo>
                  <a:pt x="13139" y="9576"/>
                  <a:pt x="13397" y="9682"/>
                  <a:pt x="13503" y="9697"/>
                </a:cubicBezTo>
                <a:cubicBezTo>
                  <a:pt x="13608" y="9712"/>
                  <a:pt x="13738" y="9621"/>
                  <a:pt x="13773" y="9545"/>
                </a:cubicBezTo>
                <a:cubicBezTo>
                  <a:pt x="13808" y="9469"/>
                  <a:pt x="14242" y="9667"/>
                  <a:pt x="14371" y="9651"/>
                </a:cubicBezTo>
                <a:cubicBezTo>
                  <a:pt x="14500" y="9636"/>
                  <a:pt x="14418" y="9485"/>
                  <a:pt x="14336" y="9439"/>
                </a:cubicBezTo>
                <a:cubicBezTo>
                  <a:pt x="14254" y="9393"/>
                  <a:pt x="14289" y="9196"/>
                  <a:pt x="14394" y="9272"/>
                </a:cubicBezTo>
                <a:cubicBezTo>
                  <a:pt x="14500" y="9348"/>
                  <a:pt x="14676" y="9393"/>
                  <a:pt x="14711" y="9530"/>
                </a:cubicBezTo>
                <a:cubicBezTo>
                  <a:pt x="14741" y="9646"/>
                  <a:pt x="14840" y="9591"/>
                  <a:pt x="14852" y="9697"/>
                </a:cubicBezTo>
                <a:cubicBezTo>
                  <a:pt x="14864" y="9803"/>
                  <a:pt x="15239" y="9925"/>
                  <a:pt x="15251" y="10046"/>
                </a:cubicBezTo>
                <a:cubicBezTo>
                  <a:pt x="15262" y="10168"/>
                  <a:pt x="14887" y="10229"/>
                  <a:pt x="14993" y="10335"/>
                </a:cubicBezTo>
                <a:cubicBezTo>
                  <a:pt x="15098" y="10441"/>
                  <a:pt x="15262" y="10198"/>
                  <a:pt x="15403" y="10183"/>
                </a:cubicBezTo>
                <a:cubicBezTo>
                  <a:pt x="15544" y="10168"/>
                  <a:pt x="15544" y="10578"/>
                  <a:pt x="15649" y="10517"/>
                </a:cubicBezTo>
                <a:cubicBezTo>
                  <a:pt x="15793" y="10434"/>
                  <a:pt x="15907" y="10593"/>
                  <a:pt x="16048" y="10851"/>
                </a:cubicBezTo>
                <a:cubicBezTo>
                  <a:pt x="16189" y="11110"/>
                  <a:pt x="16036" y="11352"/>
                  <a:pt x="16048" y="11443"/>
                </a:cubicBezTo>
                <a:cubicBezTo>
                  <a:pt x="16060" y="11535"/>
                  <a:pt x="16330" y="11504"/>
                  <a:pt x="16482" y="11398"/>
                </a:cubicBezTo>
                <a:cubicBezTo>
                  <a:pt x="16635" y="11292"/>
                  <a:pt x="16775" y="11519"/>
                  <a:pt x="16893" y="11656"/>
                </a:cubicBezTo>
                <a:cubicBezTo>
                  <a:pt x="17010" y="11793"/>
                  <a:pt x="16459" y="12021"/>
                  <a:pt x="16506" y="11899"/>
                </a:cubicBezTo>
                <a:cubicBezTo>
                  <a:pt x="16553" y="11778"/>
                  <a:pt x="16177" y="11413"/>
                  <a:pt x="15837" y="11580"/>
                </a:cubicBezTo>
                <a:cubicBezTo>
                  <a:pt x="15497" y="11747"/>
                  <a:pt x="15732" y="12005"/>
                  <a:pt x="15767" y="12157"/>
                </a:cubicBezTo>
                <a:cubicBezTo>
                  <a:pt x="15802" y="12309"/>
                  <a:pt x="15462" y="12461"/>
                  <a:pt x="15145" y="12324"/>
                </a:cubicBezTo>
                <a:cubicBezTo>
                  <a:pt x="14828" y="12188"/>
                  <a:pt x="14922" y="12415"/>
                  <a:pt x="14793" y="12415"/>
                </a:cubicBezTo>
                <a:cubicBezTo>
                  <a:pt x="14664" y="12415"/>
                  <a:pt x="14523" y="12673"/>
                  <a:pt x="14641" y="12841"/>
                </a:cubicBezTo>
                <a:cubicBezTo>
                  <a:pt x="14758" y="13008"/>
                  <a:pt x="15016" y="12856"/>
                  <a:pt x="15227" y="12871"/>
                </a:cubicBezTo>
                <a:cubicBezTo>
                  <a:pt x="15438" y="12886"/>
                  <a:pt x="15462" y="12962"/>
                  <a:pt x="15485" y="12810"/>
                </a:cubicBezTo>
                <a:cubicBezTo>
                  <a:pt x="15509" y="12659"/>
                  <a:pt x="15732" y="12734"/>
                  <a:pt x="15884" y="12780"/>
                </a:cubicBezTo>
                <a:cubicBezTo>
                  <a:pt x="16036" y="12825"/>
                  <a:pt x="16001" y="13099"/>
                  <a:pt x="16189" y="13129"/>
                </a:cubicBezTo>
                <a:cubicBezTo>
                  <a:pt x="16377" y="13159"/>
                  <a:pt x="16224" y="13403"/>
                  <a:pt x="16341" y="13570"/>
                </a:cubicBezTo>
                <a:cubicBezTo>
                  <a:pt x="16459" y="13737"/>
                  <a:pt x="16834" y="13646"/>
                  <a:pt x="16975" y="13828"/>
                </a:cubicBezTo>
                <a:cubicBezTo>
                  <a:pt x="17116" y="14010"/>
                  <a:pt x="17712" y="14373"/>
                  <a:pt x="17796" y="14238"/>
                </a:cubicBezTo>
                <a:cubicBezTo>
                  <a:pt x="17890" y="14086"/>
                  <a:pt x="17280" y="13387"/>
                  <a:pt x="17104" y="13327"/>
                </a:cubicBezTo>
                <a:cubicBezTo>
                  <a:pt x="16928" y="13266"/>
                  <a:pt x="17280" y="13190"/>
                  <a:pt x="17503" y="13418"/>
                </a:cubicBezTo>
                <a:cubicBezTo>
                  <a:pt x="17726" y="13646"/>
                  <a:pt x="18054" y="13752"/>
                  <a:pt x="18218" y="13478"/>
                </a:cubicBezTo>
                <a:cubicBezTo>
                  <a:pt x="18382" y="13205"/>
                  <a:pt x="18077" y="13281"/>
                  <a:pt x="18077" y="13084"/>
                </a:cubicBezTo>
                <a:cubicBezTo>
                  <a:pt x="18077" y="12886"/>
                  <a:pt x="17972" y="12613"/>
                  <a:pt x="17808" y="12613"/>
                </a:cubicBezTo>
                <a:cubicBezTo>
                  <a:pt x="17643" y="12613"/>
                  <a:pt x="17221" y="12188"/>
                  <a:pt x="17374" y="12097"/>
                </a:cubicBezTo>
                <a:cubicBezTo>
                  <a:pt x="17526" y="12005"/>
                  <a:pt x="17327" y="11884"/>
                  <a:pt x="17444" y="11717"/>
                </a:cubicBezTo>
                <a:cubicBezTo>
                  <a:pt x="17561" y="11550"/>
                  <a:pt x="17679" y="11869"/>
                  <a:pt x="17819" y="11884"/>
                </a:cubicBezTo>
                <a:close/>
                <a:moveTo>
                  <a:pt x="13984" y="13220"/>
                </a:moveTo>
                <a:cubicBezTo>
                  <a:pt x="14007" y="13068"/>
                  <a:pt x="13597" y="13008"/>
                  <a:pt x="13620" y="12841"/>
                </a:cubicBezTo>
                <a:cubicBezTo>
                  <a:pt x="13644" y="12673"/>
                  <a:pt x="13233" y="12537"/>
                  <a:pt x="13104" y="12446"/>
                </a:cubicBezTo>
                <a:cubicBezTo>
                  <a:pt x="12975" y="12355"/>
                  <a:pt x="12776" y="12309"/>
                  <a:pt x="12776" y="12127"/>
                </a:cubicBezTo>
                <a:cubicBezTo>
                  <a:pt x="12776" y="11945"/>
                  <a:pt x="12494" y="12081"/>
                  <a:pt x="12482" y="12355"/>
                </a:cubicBezTo>
                <a:cubicBezTo>
                  <a:pt x="12471" y="12628"/>
                  <a:pt x="12353" y="12567"/>
                  <a:pt x="12412" y="12825"/>
                </a:cubicBezTo>
                <a:cubicBezTo>
                  <a:pt x="12471" y="13084"/>
                  <a:pt x="12154" y="13145"/>
                  <a:pt x="12189" y="13281"/>
                </a:cubicBezTo>
                <a:cubicBezTo>
                  <a:pt x="12224" y="13418"/>
                  <a:pt x="12377" y="13266"/>
                  <a:pt x="12518" y="13266"/>
                </a:cubicBezTo>
                <a:cubicBezTo>
                  <a:pt x="12658" y="13266"/>
                  <a:pt x="12480" y="13520"/>
                  <a:pt x="12658" y="13539"/>
                </a:cubicBezTo>
                <a:cubicBezTo>
                  <a:pt x="12799" y="13554"/>
                  <a:pt x="13045" y="13342"/>
                  <a:pt x="13104" y="13220"/>
                </a:cubicBezTo>
                <a:cubicBezTo>
                  <a:pt x="13163" y="13099"/>
                  <a:pt x="13280" y="13053"/>
                  <a:pt x="13444" y="13205"/>
                </a:cubicBezTo>
                <a:cubicBezTo>
                  <a:pt x="13608" y="13357"/>
                  <a:pt x="13960" y="13372"/>
                  <a:pt x="13984" y="13220"/>
                </a:cubicBezTo>
                <a:close/>
                <a:moveTo>
                  <a:pt x="13139" y="14056"/>
                </a:moveTo>
                <a:cubicBezTo>
                  <a:pt x="13327" y="14207"/>
                  <a:pt x="13608" y="13797"/>
                  <a:pt x="13585" y="13676"/>
                </a:cubicBezTo>
                <a:cubicBezTo>
                  <a:pt x="13562" y="13554"/>
                  <a:pt x="12913" y="13872"/>
                  <a:pt x="13139" y="14056"/>
                </a:cubicBezTo>
                <a:close/>
                <a:moveTo>
                  <a:pt x="14171" y="14390"/>
                </a:moveTo>
                <a:cubicBezTo>
                  <a:pt x="14254" y="14374"/>
                  <a:pt x="14418" y="13995"/>
                  <a:pt x="14207" y="14010"/>
                </a:cubicBezTo>
                <a:cubicBezTo>
                  <a:pt x="13996" y="14025"/>
                  <a:pt x="14044" y="14413"/>
                  <a:pt x="14171" y="14390"/>
                </a:cubicBezTo>
                <a:close/>
                <a:moveTo>
                  <a:pt x="11216" y="1284"/>
                </a:moveTo>
                <a:cubicBezTo>
                  <a:pt x="11380" y="1147"/>
                  <a:pt x="11509" y="1238"/>
                  <a:pt x="11368" y="1329"/>
                </a:cubicBezTo>
                <a:cubicBezTo>
                  <a:pt x="11227" y="1421"/>
                  <a:pt x="11274" y="1481"/>
                  <a:pt x="11474" y="1466"/>
                </a:cubicBezTo>
                <a:cubicBezTo>
                  <a:pt x="11673" y="1451"/>
                  <a:pt x="11392" y="1542"/>
                  <a:pt x="11392" y="1694"/>
                </a:cubicBezTo>
                <a:cubicBezTo>
                  <a:pt x="11392" y="1846"/>
                  <a:pt x="11626" y="1755"/>
                  <a:pt x="11638" y="1906"/>
                </a:cubicBezTo>
                <a:cubicBezTo>
                  <a:pt x="11650" y="2058"/>
                  <a:pt x="12154" y="2119"/>
                  <a:pt x="12307" y="1937"/>
                </a:cubicBezTo>
                <a:cubicBezTo>
                  <a:pt x="12459" y="1755"/>
                  <a:pt x="12400" y="1982"/>
                  <a:pt x="12389" y="2104"/>
                </a:cubicBezTo>
                <a:cubicBezTo>
                  <a:pt x="12377" y="2225"/>
                  <a:pt x="13104" y="2332"/>
                  <a:pt x="13139" y="2180"/>
                </a:cubicBezTo>
                <a:cubicBezTo>
                  <a:pt x="13174" y="2028"/>
                  <a:pt x="13280" y="2089"/>
                  <a:pt x="13421" y="2134"/>
                </a:cubicBezTo>
                <a:cubicBezTo>
                  <a:pt x="13562" y="2180"/>
                  <a:pt x="14254" y="1967"/>
                  <a:pt x="14265" y="1785"/>
                </a:cubicBezTo>
                <a:cubicBezTo>
                  <a:pt x="14277" y="1603"/>
                  <a:pt x="14488" y="1876"/>
                  <a:pt x="14265" y="2074"/>
                </a:cubicBezTo>
                <a:cubicBezTo>
                  <a:pt x="14042" y="2271"/>
                  <a:pt x="13597" y="2241"/>
                  <a:pt x="13397" y="2317"/>
                </a:cubicBezTo>
                <a:cubicBezTo>
                  <a:pt x="13198" y="2393"/>
                  <a:pt x="13526" y="2575"/>
                  <a:pt x="13726" y="2772"/>
                </a:cubicBezTo>
                <a:cubicBezTo>
                  <a:pt x="13925" y="2970"/>
                  <a:pt x="13468" y="2863"/>
                  <a:pt x="13280" y="2605"/>
                </a:cubicBezTo>
                <a:cubicBezTo>
                  <a:pt x="13092" y="2347"/>
                  <a:pt x="12670" y="2347"/>
                  <a:pt x="12447" y="2362"/>
                </a:cubicBezTo>
                <a:cubicBezTo>
                  <a:pt x="12224" y="2377"/>
                  <a:pt x="12295" y="2909"/>
                  <a:pt x="12459" y="2909"/>
                </a:cubicBezTo>
                <a:cubicBezTo>
                  <a:pt x="12623" y="2909"/>
                  <a:pt x="12787" y="2985"/>
                  <a:pt x="12952" y="3319"/>
                </a:cubicBezTo>
                <a:cubicBezTo>
                  <a:pt x="13116" y="3653"/>
                  <a:pt x="13468" y="3577"/>
                  <a:pt x="13468" y="3729"/>
                </a:cubicBezTo>
                <a:cubicBezTo>
                  <a:pt x="13468" y="3881"/>
                  <a:pt x="13010" y="3607"/>
                  <a:pt x="12752" y="3547"/>
                </a:cubicBezTo>
                <a:cubicBezTo>
                  <a:pt x="12494" y="3486"/>
                  <a:pt x="12084" y="3698"/>
                  <a:pt x="12072" y="3941"/>
                </a:cubicBezTo>
                <a:cubicBezTo>
                  <a:pt x="12060" y="4184"/>
                  <a:pt x="12447" y="4154"/>
                  <a:pt x="12705" y="3957"/>
                </a:cubicBezTo>
                <a:cubicBezTo>
                  <a:pt x="12963" y="3759"/>
                  <a:pt x="12776" y="4017"/>
                  <a:pt x="12647" y="4169"/>
                </a:cubicBezTo>
                <a:cubicBezTo>
                  <a:pt x="12518" y="4321"/>
                  <a:pt x="12952" y="4443"/>
                  <a:pt x="12952" y="4625"/>
                </a:cubicBezTo>
                <a:cubicBezTo>
                  <a:pt x="12952" y="4807"/>
                  <a:pt x="12635" y="4746"/>
                  <a:pt x="12600" y="4579"/>
                </a:cubicBezTo>
                <a:cubicBezTo>
                  <a:pt x="12565" y="4412"/>
                  <a:pt x="12447" y="4245"/>
                  <a:pt x="12142" y="4276"/>
                </a:cubicBezTo>
                <a:cubicBezTo>
                  <a:pt x="11837" y="4306"/>
                  <a:pt x="11919" y="4579"/>
                  <a:pt x="12107" y="4610"/>
                </a:cubicBezTo>
                <a:cubicBezTo>
                  <a:pt x="12295" y="4640"/>
                  <a:pt x="12307" y="4822"/>
                  <a:pt x="12095" y="4822"/>
                </a:cubicBezTo>
                <a:cubicBezTo>
                  <a:pt x="11884" y="4822"/>
                  <a:pt x="11408" y="4994"/>
                  <a:pt x="11556" y="5172"/>
                </a:cubicBezTo>
                <a:cubicBezTo>
                  <a:pt x="11720" y="5369"/>
                  <a:pt x="12318" y="5172"/>
                  <a:pt x="12424" y="5293"/>
                </a:cubicBezTo>
                <a:cubicBezTo>
                  <a:pt x="12529" y="5415"/>
                  <a:pt x="12823" y="5460"/>
                  <a:pt x="12893" y="5324"/>
                </a:cubicBezTo>
                <a:cubicBezTo>
                  <a:pt x="12963" y="5187"/>
                  <a:pt x="13198" y="5248"/>
                  <a:pt x="13433" y="5248"/>
                </a:cubicBezTo>
                <a:cubicBezTo>
                  <a:pt x="13667" y="5248"/>
                  <a:pt x="13726" y="5293"/>
                  <a:pt x="13831" y="5415"/>
                </a:cubicBezTo>
                <a:cubicBezTo>
                  <a:pt x="13937" y="5536"/>
                  <a:pt x="14125" y="5490"/>
                  <a:pt x="14254" y="5369"/>
                </a:cubicBezTo>
                <a:cubicBezTo>
                  <a:pt x="14383" y="5248"/>
                  <a:pt x="14383" y="5248"/>
                  <a:pt x="14547" y="5248"/>
                </a:cubicBezTo>
                <a:cubicBezTo>
                  <a:pt x="14711" y="5248"/>
                  <a:pt x="14746" y="5111"/>
                  <a:pt x="14664" y="4944"/>
                </a:cubicBezTo>
                <a:cubicBezTo>
                  <a:pt x="14582" y="4777"/>
                  <a:pt x="14371" y="5065"/>
                  <a:pt x="14347" y="4944"/>
                </a:cubicBezTo>
                <a:cubicBezTo>
                  <a:pt x="14318" y="4794"/>
                  <a:pt x="14125" y="4746"/>
                  <a:pt x="13796" y="4807"/>
                </a:cubicBezTo>
                <a:cubicBezTo>
                  <a:pt x="13468" y="4868"/>
                  <a:pt x="13608" y="4534"/>
                  <a:pt x="13808" y="4610"/>
                </a:cubicBezTo>
                <a:cubicBezTo>
                  <a:pt x="14007" y="4686"/>
                  <a:pt x="14277" y="4655"/>
                  <a:pt x="14500" y="4579"/>
                </a:cubicBezTo>
                <a:cubicBezTo>
                  <a:pt x="14723" y="4503"/>
                  <a:pt x="14547" y="4367"/>
                  <a:pt x="14547" y="4245"/>
                </a:cubicBezTo>
                <a:cubicBezTo>
                  <a:pt x="14547" y="4124"/>
                  <a:pt x="14828" y="4200"/>
                  <a:pt x="15039" y="4200"/>
                </a:cubicBezTo>
                <a:cubicBezTo>
                  <a:pt x="15251" y="4200"/>
                  <a:pt x="15556" y="3759"/>
                  <a:pt x="15567" y="3501"/>
                </a:cubicBezTo>
                <a:cubicBezTo>
                  <a:pt x="15579" y="3243"/>
                  <a:pt x="15098" y="3304"/>
                  <a:pt x="14864" y="3304"/>
                </a:cubicBezTo>
                <a:cubicBezTo>
                  <a:pt x="14629" y="3304"/>
                  <a:pt x="15016" y="3076"/>
                  <a:pt x="15462" y="3106"/>
                </a:cubicBezTo>
                <a:cubicBezTo>
                  <a:pt x="15907" y="3137"/>
                  <a:pt x="15708" y="2879"/>
                  <a:pt x="15790" y="2787"/>
                </a:cubicBezTo>
                <a:cubicBezTo>
                  <a:pt x="15872" y="2696"/>
                  <a:pt x="16083" y="2894"/>
                  <a:pt x="16306" y="2833"/>
                </a:cubicBezTo>
                <a:cubicBezTo>
                  <a:pt x="16529" y="2772"/>
                  <a:pt x="16377" y="2529"/>
                  <a:pt x="16529" y="2529"/>
                </a:cubicBezTo>
                <a:cubicBezTo>
                  <a:pt x="16637" y="2529"/>
                  <a:pt x="16881" y="2317"/>
                  <a:pt x="17362" y="1967"/>
                </a:cubicBezTo>
                <a:cubicBezTo>
                  <a:pt x="17843" y="1618"/>
                  <a:pt x="18218" y="1679"/>
                  <a:pt x="18242" y="1481"/>
                </a:cubicBezTo>
                <a:cubicBezTo>
                  <a:pt x="18265" y="1284"/>
                  <a:pt x="17573" y="1481"/>
                  <a:pt x="17456" y="1421"/>
                </a:cubicBezTo>
                <a:cubicBezTo>
                  <a:pt x="17338" y="1360"/>
                  <a:pt x="17937" y="1193"/>
                  <a:pt x="18077" y="1238"/>
                </a:cubicBezTo>
                <a:cubicBezTo>
                  <a:pt x="18218" y="1284"/>
                  <a:pt x="18406" y="1238"/>
                  <a:pt x="18887" y="935"/>
                </a:cubicBezTo>
                <a:cubicBezTo>
                  <a:pt x="19368" y="631"/>
                  <a:pt x="19157" y="555"/>
                  <a:pt x="18957" y="601"/>
                </a:cubicBezTo>
                <a:cubicBezTo>
                  <a:pt x="18758" y="646"/>
                  <a:pt x="18535" y="555"/>
                  <a:pt x="18547" y="388"/>
                </a:cubicBezTo>
                <a:cubicBezTo>
                  <a:pt x="18558" y="221"/>
                  <a:pt x="18253" y="373"/>
                  <a:pt x="18242" y="282"/>
                </a:cubicBezTo>
                <a:cubicBezTo>
                  <a:pt x="18230" y="191"/>
                  <a:pt x="17948" y="236"/>
                  <a:pt x="17643" y="388"/>
                </a:cubicBezTo>
                <a:cubicBezTo>
                  <a:pt x="17338" y="540"/>
                  <a:pt x="17620" y="236"/>
                  <a:pt x="17749" y="175"/>
                </a:cubicBezTo>
                <a:cubicBezTo>
                  <a:pt x="17878" y="115"/>
                  <a:pt x="16975" y="175"/>
                  <a:pt x="16822" y="39"/>
                </a:cubicBezTo>
                <a:cubicBezTo>
                  <a:pt x="16670" y="-98"/>
                  <a:pt x="16494" y="266"/>
                  <a:pt x="16353" y="84"/>
                </a:cubicBezTo>
                <a:cubicBezTo>
                  <a:pt x="16212" y="-98"/>
                  <a:pt x="15849" y="54"/>
                  <a:pt x="15896" y="191"/>
                </a:cubicBezTo>
                <a:cubicBezTo>
                  <a:pt x="15943" y="327"/>
                  <a:pt x="15837" y="327"/>
                  <a:pt x="15696" y="175"/>
                </a:cubicBezTo>
                <a:cubicBezTo>
                  <a:pt x="15556" y="23"/>
                  <a:pt x="15286" y="191"/>
                  <a:pt x="15039" y="145"/>
                </a:cubicBezTo>
                <a:cubicBezTo>
                  <a:pt x="14793" y="99"/>
                  <a:pt x="14899" y="403"/>
                  <a:pt x="14629" y="251"/>
                </a:cubicBezTo>
                <a:cubicBezTo>
                  <a:pt x="14359" y="99"/>
                  <a:pt x="14066" y="175"/>
                  <a:pt x="14148" y="221"/>
                </a:cubicBezTo>
                <a:cubicBezTo>
                  <a:pt x="14230" y="266"/>
                  <a:pt x="14125" y="358"/>
                  <a:pt x="14007" y="312"/>
                </a:cubicBezTo>
                <a:cubicBezTo>
                  <a:pt x="13890" y="266"/>
                  <a:pt x="13784" y="327"/>
                  <a:pt x="13843" y="479"/>
                </a:cubicBezTo>
                <a:cubicBezTo>
                  <a:pt x="13902" y="631"/>
                  <a:pt x="13409" y="434"/>
                  <a:pt x="13409" y="601"/>
                </a:cubicBezTo>
                <a:cubicBezTo>
                  <a:pt x="13409" y="768"/>
                  <a:pt x="13233" y="859"/>
                  <a:pt x="13092" y="707"/>
                </a:cubicBezTo>
                <a:cubicBezTo>
                  <a:pt x="12952" y="555"/>
                  <a:pt x="12506" y="509"/>
                  <a:pt x="12635" y="646"/>
                </a:cubicBezTo>
                <a:cubicBezTo>
                  <a:pt x="12764" y="783"/>
                  <a:pt x="12236" y="707"/>
                  <a:pt x="12377" y="844"/>
                </a:cubicBezTo>
                <a:cubicBezTo>
                  <a:pt x="12518" y="980"/>
                  <a:pt x="12201" y="1087"/>
                  <a:pt x="12201" y="1011"/>
                </a:cubicBezTo>
                <a:cubicBezTo>
                  <a:pt x="12201" y="935"/>
                  <a:pt x="11908" y="798"/>
                  <a:pt x="11790" y="935"/>
                </a:cubicBezTo>
                <a:cubicBezTo>
                  <a:pt x="11673" y="1071"/>
                  <a:pt x="11638" y="1238"/>
                  <a:pt x="11579" y="1147"/>
                </a:cubicBezTo>
                <a:cubicBezTo>
                  <a:pt x="11521" y="1056"/>
                  <a:pt x="11263" y="1087"/>
                  <a:pt x="11016" y="1208"/>
                </a:cubicBezTo>
                <a:cubicBezTo>
                  <a:pt x="10770" y="1329"/>
                  <a:pt x="11051" y="1421"/>
                  <a:pt x="11216" y="1284"/>
                </a:cubicBezTo>
                <a:close/>
                <a:moveTo>
                  <a:pt x="9796" y="2787"/>
                </a:moveTo>
                <a:cubicBezTo>
                  <a:pt x="9969" y="2900"/>
                  <a:pt x="9867" y="3046"/>
                  <a:pt x="10054" y="3152"/>
                </a:cubicBezTo>
                <a:cubicBezTo>
                  <a:pt x="10242" y="3258"/>
                  <a:pt x="10782" y="3015"/>
                  <a:pt x="10829" y="3182"/>
                </a:cubicBezTo>
                <a:cubicBezTo>
                  <a:pt x="10875" y="3349"/>
                  <a:pt x="10277" y="3364"/>
                  <a:pt x="10359" y="3471"/>
                </a:cubicBezTo>
                <a:cubicBezTo>
                  <a:pt x="10442" y="3577"/>
                  <a:pt x="10782" y="3744"/>
                  <a:pt x="10735" y="3835"/>
                </a:cubicBezTo>
                <a:cubicBezTo>
                  <a:pt x="10688" y="3926"/>
                  <a:pt x="11298" y="4184"/>
                  <a:pt x="11356" y="4063"/>
                </a:cubicBezTo>
                <a:cubicBezTo>
                  <a:pt x="11415" y="3941"/>
                  <a:pt x="11579" y="3972"/>
                  <a:pt x="11732" y="4048"/>
                </a:cubicBezTo>
                <a:cubicBezTo>
                  <a:pt x="11884" y="4124"/>
                  <a:pt x="11896" y="3577"/>
                  <a:pt x="12002" y="3668"/>
                </a:cubicBezTo>
                <a:cubicBezTo>
                  <a:pt x="12107" y="3759"/>
                  <a:pt x="12095" y="3471"/>
                  <a:pt x="12271" y="3380"/>
                </a:cubicBezTo>
                <a:cubicBezTo>
                  <a:pt x="12447" y="3288"/>
                  <a:pt x="12701" y="3288"/>
                  <a:pt x="12717" y="3182"/>
                </a:cubicBezTo>
                <a:cubicBezTo>
                  <a:pt x="12729" y="3106"/>
                  <a:pt x="12670" y="3000"/>
                  <a:pt x="12459" y="3030"/>
                </a:cubicBezTo>
                <a:cubicBezTo>
                  <a:pt x="12248" y="3061"/>
                  <a:pt x="12107" y="2954"/>
                  <a:pt x="12201" y="2803"/>
                </a:cubicBezTo>
                <a:cubicBezTo>
                  <a:pt x="12295" y="2651"/>
                  <a:pt x="11966" y="2605"/>
                  <a:pt x="12084" y="2484"/>
                </a:cubicBezTo>
                <a:cubicBezTo>
                  <a:pt x="12201" y="2362"/>
                  <a:pt x="11861" y="2241"/>
                  <a:pt x="11896" y="2423"/>
                </a:cubicBezTo>
                <a:cubicBezTo>
                  <a:pt x="11931" y="2605"/>
                  <a:pt x="11685" y="2438"/>
                  <a:pt x="11650" y="2271"/>
                </a:cubicBezTo>
                <a:cubicBezTo>
                  <a:pt x="11614" y="2104"/>
                  <a:pt x="11134" y="2043"/>
                  <a:pt x="10817" y="1679"/>
                </a:cubicBezTo>
                <a:cubicBezTo>
                  <a:pt x="10500" y="1314"/>
                  <a:pt x="10172" y="1557"/>
                  <a:pt x="10359" y="1603"/>
                </a:cubicBezTo>
                <a:cubicBezTo>
                  <a:pt x="10547" y="1648"/>
                  <a:pt x="10535" y="1770"/>
                  <a:pt x="10383" y="1755"/>
                </a:cubicBezTo>
                <a:cubicBezTo>
                  <a:pt x="10230" y="1739"/>
                  <a:pt x="9961" y="1770"/>
                  <a:pt x="10207" y="1891"/>
                </a:cubicBezTo>
                <a:cubicBezTo>
                  <a:pt x="10453" y="2013"/>
                  <a:pt x="10183" y="2058"/>
                  <a:pt x="9984" y="2058"/>
                </a:cubicBezTo>
                <a:cubicBezTo>
                  <a:pt x="9785" y="2058"/>
                  <a:pt x="9773" y="2393"/>
                  <a:pt x="10031" y="2438"/>
                </a:cubicBezTo>
                <a:cubicBezTo>
                  <a:pt x="10289" y="2484"/>
                  <a:pt x="10101" y="2681"/>
                  <a:pt x="9890" y="2605"/>
                </a:cubicBezTo>
                <a:cubicBezTo>
                  <a:pt x="9679" y="2529"/>
                  <a:pt x="9609" y="2666"/>
                  <a:pt x="9796" y="2787"/>
                </a:cubicBezTo>
                <a:close/>
                <a:moveTo>
                  <a:pt x="11485" y="4488"/>
                </a:moveTo>
                <a:cubicBezTo>
                  <a:pt x="11274" y="4351"/>
                  <a:pt x="11009" y="4641"/>
                  <a:pt x="11227" y="4746"/>
                </a:cubicBezTo>
                <a:cubicBezTo>
                  <a:pt x="11415" y="4837"/>
                  <a:pt x="11697" y="4625"/>
                  <a:pt x="11485" y="4488"/>
                </a:cubicBezTo>
                <a:close/>
                <a:moveTo>
                  <a:pt x="10887" y="6280"/>
                </a:moveTo>
                <a:cubicBezTo>
                  <a:pt x="10969" y="6584"/>
                  <a:pt x="11063" y="6371"/>
                  <a:pt x="11192" y="6493"/>
                </a:cubicBezTo>
                <a:cubicBezTo>
                  <a:pt x="11321" y="6614"/>
                  <a:pt x="11521" y="6690"/>
                  <a:pt x="11626" y="6569"/>
                </a:cubicBezTo>
                <a:cubicBezTo>
                  <a:pt x="11732" y="6447"/>
                  <a:pt x="11779" y="6356"/>
                  <a:pt x="11814" y="6462"/>
                </a:cubicBezTo>
                <a:cubicBezTo>
                  <a:pt x="11871" y="6635"/>
                  <a:pt x="12131" y="6660"/>
                  <a:pt x="12694" y="6675"/>
                </a:cubicBezTo>
                <a:cubicBezTo>
                  <a:pt x="13257" y="6690"/>
                  <a:pt x="13116" y="6371"/>
                  <a:pt x="13280" y="6493"/>
                </a:cubicBezTo>
                <a:cubicBezTo>
                  <a:pt x="13444" y="6614"/>
                  <a:pt x="13820" y="6614"/>
                  <a:pt x="13984" y="6569"/>
                </a:cubicBezTo>
                <a:cubicBezTo>
                  <a:pt x="14148" y="6523"/>
                  <a:pt x="14230" y="6189"/>
                  <a:pt x="14218" y="6022"/>
                </a:cubicBezTo>
                <a:cubicBezTo>
                  <a:pt x="14207" y="5855"/>
                  <a:pt x="12952" y="5718"/>
                  <a:pt x="12729" y="5885"/>
                </a:cubicBezTo>
                <a:cubicBezTo>
                  <a:pt x="12506" y="6052"/>
                  <a:pt x="12154" y="5809"/>
                  <a:pt x="11978" y="5931"/>
                </a:cubicBezTo>
                <a:cubicBezTo>
                  <a:pt x="11802" y="6052"/>
                  <a:pt x="11861" y="5779"/>
                  <a:pt x="11544" y="5764"/>
                </a:cubicBezTo>
                <a:cubicBezTo>
                  <a:pt x="11227" y="5749"/>
                  <a:pt x="11568" y="5536"/>
                  <a:pt x="11626" y="5445"/>
                </a:cubicBezTo>
                <a:cubicBezTo>
                  <a:pt x="11685" y="5354"/>
                  <a:pt x="11145" y="5111"/>
                  <a:pt x="10922" y="5172"/>
                </a:cubicBezTo>
                <a:cubicBezTo>
                  <a:pt x="10700" y="5232"/>
                  <a:pt x="10570" y="5081"/>
                  <a:pt x="10359" y="4959"/>
                </a:cubicBezTo>
                <a:cubicBezTo>
                  <a:pt x="10148" y="4837"/>
                  <a:pt x="9575" y="4866"/>
                  <a:pt x="9691" y="5081"/>
                </a:cubicBezTo>
                <a:cubicBezTo>
                  <a:pt x="9773" y="5232"/>
                  <a:pt x="10453" y="5551"/>
                  <a:pt x="10524" y="5399"/>
                </a:cubicBezTo>
                <a:cubicBezTo>
                  <a:pt x="10594" y="5248"/>
                  <a:pt x="10770" y="5582"/>
                  <a:pt x="10875" y="5749"/>
                </a:cubicBezTo>
                <a:cubicBezTo>
                  <a:pt x="10981" y="5916"/>
                  <a:pt x="10805" y="5976"/>
                  <a:pt x="10887" y="6280"/>
                </a:cubicBezTo>
                <a:close/>
                <a:moveTo>
                  <a:pt x="8975" y="8710"/>
                </a:moveTo>
                <a:cubicBezTo>
                  <a:pt x="9233" y="8938"/>
                  <a:pt x="9151" y="8528"/>
                  <a:pt x="9445" y="8543"/>
                </a:cubicBezTo>
                <a:cubicBezTo>
                  <a:pt x="9738" y="8558"/>
                  <a:pt x="9749" y="7935"/>
                  <a:pt x="9796" y="7708"/>
                </a:cubicBezTo>
                <a:cubicBezTo>
                  <a:pt x="9843" y="7480"/>
                  <a:pt x="9562" y="7495"/>
                  <a:pt x="9632" y="7662"/>
                </a:cubicBezTo>
                <a:cubicBezTo>
                  <a:pt x="9703" y="7829"/>
                  <a:pt x="9620" y="7996"/>
                  <a:pt x="9597" y="7799"/>
                </a:cubicBezTo>
                <a:cubicBezTo>
                  <a:pt x="9573" y="7601"/>
                  <a:pt x="9351" y="7784"/>
                  <a:pt x="9269" y="7632"/>
                </a:cubicBezTo>
                <a:cubicBezTo>
                  <a:pt x="9186" y="7480"/>
                  <a:pt x="9527" y="7465"/>
                  <a:pt x="9609" y="7267"/>
                </a:cubicBezTo>
                <a:cubicBezTo>
                  <a:pt x="9691" y="7070"/>
                  <a:pt x="9339" y="7100"/>
                  <a:pt x="9421" y="6948"/>
                </a:cubicBezTo>
                <a:cubicBezTo>
                  <a:pt x="9503" y="6797"/>
                  <a:pt x="8905" y="6964"/>
                  <a:pt x="9081" y="7055"/>
                </a:cubicBezTo>
                <a:cubicBezTo>
                  <a:pt x="9257" y="7146"/>
                  <a:pt x="9093" y="7267"/>
                  <a:pt x="8928" y="7115"/>
                </a:cubicBezTo>
                <a:cubicBezTo>
                  <a:pt x="8764" y="6964"/>
                  <a:pt x="8309" y="7218"/>
                  <a:pt x="8471" y="7389"/>
                </a:cubicBezTo>
                <a:cubicBezTo>
                  <a:pt x="8600" y="7525"/>
                  <a:pt x="8987" y="7298"/>
                  <a:pt x="8764" y="7693"/>
                </a:cubicBezTo>
                <a:cubicBezTo>
                  <a:pt x="8541" y="8087"/>
                  <a:pt x="8448" y="7586"/>
                  <a:pt x="8236" y="7632"/>
                </a:cubicBezTo>
                <a:cubicBezTo>
                  <a:pt x="8025" y="7677"/>
                  <a:pt x="8119" y="8011"/>
                  <a:pt x="8436" y="8133"/>
                </a:cubicBezTo>
                <a:cubicBezTo>
                  <a:pt x="8752" y="8254"/>
                  <a:pt x="8717" y="8482"/>
                  <a:pt x="8975" y="8710"/>
                </a:cubicBezTo>
                <a:close/>
                <a:moveTo>
                  <a:pt x="10477" y="6584"/>
                </a:moveTo>
                <a:cubicBezTo>
                  <a:pt x="10688" y="6569"/>
                  <a:pt x="10582" y="6235"/>
                  <a:pt x="10348" y="6007"/>
                </a:cubicBezTo>
                <a:cubicBezTo>
                  <a:pt x="10113" y="5779"/>
                  <a:pt x="9586" y="6247"/>
                  <a:pt x="9679" y="6341"/>
                </a:cubicBezTo>
                <a:cubicBezTo>
                  <a:pt x="9785" y="6447"/>
                  <a:pt x="10266" y="6599"/>
                  <a:pt x="10477" y="6584"/>
                </a:cubicBezTo>
                <a:close/>
                <a:moveTo>
                  <a:pt x="10606" y="4367"/>
                </a:moveTo>
                <a:cubicBezTo>
                  <a:pt x="10582" y="4276"/>
                  <a:pt x="9693" y="4414"/>
                  <a:pt x="9832" y="4549"/>
                </a:cubicBezTo>
                <a:cubicBezTo>
                  <a:pt x="10066" y="4777"/>
                  <a:pt x="10629" y="4458"/>
                  <a:pt x="10606" y="4367"/>
                </a:cubicBezTo>
                <a:close/>
                <a:moveTo>
                  <a:pt x="9656" y="4291"/>
                </a:moveTo>
                <a:cubicBezTo>
                  <a:pt x="9832" y="4291"/>
                  <a:pt x="9972" y="4260"/>
                  <a:pt x="10125" y="4184"/>
                </a:cubicBezTo>
                <a:cubicBezTo>
                  <a:pt x="10277" y="4109"/>
                  <a:pt x="10043" y="4109"/>
                  <a:pt x="10148" y="3926"/>
                </a:cubicBezTo>
                <a:cubicBezTo>
                  <a:pt x="10254" y="3744"/>
                  <a:pt x="9890" y="3729"/>
                  <a:pt x="9867" y="3790"/>
                </a:cubicBezTo>
                <a:cubicBezTo>
                  <a:pt x="9843" y="3850"/>
                  <a:pt x="9386" y="3425"/>
                  <a:pt x="9315" y="3562"/>
                </a:cubicBezTo>
                <a:cubicBezTo>
                  <a:pt x="9245" y="3698"/>
                  <a:pt x="9480" y="4291"/>
                  <a:pt x="9656" y="4291"/>
                </a:cubicBezTo>
                <a:close/>
                <a:moveTo>
                  <a:pt x="9163" y="5187"/>
                </a:moveTo>
                <a:cubicBezTo>
                  <a:pt x="9151" y="5339"/>
                  <a:pt x="8881" y="5156"/>
                  <a:pt x="8670" y="5050"/>
                </a:cubicBezTo>
                <a:cubicBezTo>
                  <a:pt x="8459" y="4944"/>
                  <a:pt x="8588" y="5263"/>
                  <a:pt x="8752" y="5445"/>
                </a:cubicBezTo>
                <a:cubicBezTo>
                  <a:pt x="8917" y="5627"/>
                  <a:pt x="8670" y="5536"/>
                  <a:pt x="8448" y="5339"/>
                </a:cubicBezTo>
                <a:cubicBezTo>
                  <a:pt x="8225" y="5141"/>
                  <a:pt x="8248" y="5475"/>
                  <a:pt x="8354" y="5582"/>
                </a:cubicBezTo>
                <a:cubicBezTo>
                  <a:pt x="8459" y="5688"/>
                  <a:pt x="8330" y="5840"/>
                  <a:pt x="8189" y="5597"/>
                </a:cubicBezTo>
                <a:cubicBezTo>
                  <a:pt x="8049" y="5354"/>
                  <a:pt x="7978" y="5096"/>
                  <a:pt x="7755" y="5081"/>
                </a:cubicBezTo>
                <a:cubicBezTo>
                  <a:pt x="7533" y="5065"/>
                  <a:pt x="7634" y="5361"/>
                  <a:pt x="7720" y="5506"/>
                </a:cubicBezTo>
                <a:cubicBezTo>
                  <a:pt x="7838" y="5703"/>
                  <a:pt x="7955" y="5749"/>
                  <a:pt x="8143" y="5885"/>
                </a:cubicBezTo>
                <a:cubicBezTo>
                  <a:pt x="8330" y="6022"/>
                  <a:pt x="8635" y="5825"/>
                  <a:pt x="8776" y="5870"/>
                </a:cubicBezTo>
                <a:cubicBezTo>
                  <a:pt x="8917" y="5916"/>
                  <a:pt x="8623" y="6143"/>
                  <a:pt x="8717" y="6295"/>
                </a:cubicBezTo>
                <a:cubicBezTo>
                  <a:pt x="8811" y="6447"/>
                  <a:pt x="9069" y="6341"/>
                  <a:pt x="9269" y="6326"/>
                </a:cubicBezTo>
                <a:cubicBezTo>
                  <a:pt x="9468" y="6311"/>
                  <a:pt x="9374" y="6159"/>
                  <a:pt x="9491" y="6052"/>
                </a:cubicBezTo>
                <a:cubicBezTo>
                  <a:pt x="9609" y="5946"/>
                  <a:pt x="9374" y="5961"/>
                  <a:pt x="9468" y="5703"/>
                </a:cubicBezTo>
                <a:cubicBezTo>
                  <a:pt x="9562" y="5445"/>
                  <a:pt x="9175" y="5035"/>
                  <a:pt x="9163" y="5187"/>
                </a:cubicBezTo>
                <a:close/>
                <a:moveTo>
                  <a:pt x="7838" y="6250"/>
                </a:moveTo>
                <a:cubicBezTo>
                  <a:pt x="7920" y="6128"/>
                  <a:pt x="7662" y="5870"/>
                  <a:pt x="7591" y="6083"/>
                </a:cubicBezTo>
                <a:cubicBezTo>
                  <a:pt x="7521" y="6295"/>
                  <a:pt x="7754" y="6373"/>
                  <a:pt x="7838" y="6250"/>
                </a:cubicBezTo>
                <a:close/>
                <a:moveTo>
                  <a:pt x="9163" y="2803"/>
                </a:moveTo>
                <a:cubicBezTo>
                  <a:pt x="9245" y="2620"/>
                  <a:pt x="8668" y="2477"/>
                  <a:pt x="8811" y="2636"/>
                </a:cubicBezTo>
                <a:cubicBezTo>
                  <a:pt x="8893" y="2727"/>
                  <a:pt x="9081" y="2985"/>
                  <a:pt x="9163" y="2803"/>
                </a:cubicBezTo>
                <a:close/>
                <a:moveTo>
                  <a:pt x="7638" y="4792"/>
                </a:moveTo>
                <a:cubicBezTo>
                  <a:pt x="7732" y="4640"/>
                  <a:pt x="7263" y="4154"/>
                  <a:pt x="7239" y="4382"/>
                </a:cubicBezTo>
                <a:cubicBezTo>
                  <a:pt x="7216" y="4610"/>
                  <a:pt x="7538" y="4953"/>
                  <a:pt x="7638" y="4792"/>
                </a:cubicBezTo>
                <a:close/>
                <a:moveTo>
                  <a:pt x="7556" y="3516"/>
                </a:moveTo>
                <a:cubicBezTo>
                  <a:pt x="7697" y="3395"/>
                  <a:pt x="7955" y="3592"/>
                  <a:pt x="7908" y="3729"/>
                </a:cubicBezTo>
                <a:cubicBezTo>
                  <a:pt x="7861" y="3866"/>
                  <a:pt x="7455" y="3701"/>
                  <a:pt x="7486" y="3820"/>
                </a:cubicBezTo>
                <a:cubicBezTo>
                  <a:pt x="7497" y="3866"/>
                  <a:pt x="7544" y="4048"/>
                  <a:pt x="7826" y="3941"/>
                </a:cubicBezTo>
                <a:cubicBezTo>
                  <a:pt x="8107" y="3835"/>
                  <a:pt x="8342" y="3911"/>
                  <a:pt x="8530" y="4109"/>
                </a:cubicBezTo>
                <a:cubicBezTo>
                  <a:pt x="8717" y="4306"/>
                  <a:pt x="8893" y="4382"/>
                  <a:pt x="9022" y="4184"/>
                </a:cubicBezTo>
                <a:cubicBezTo>
                  <a:pt x="9151" y="3987"/>
                  <a:pt x="8858" y="3957"/>
                  <a:pt x="8917" y="3805"/>
                </a:cubicBezTo>
                <a:cubicBezTo>
                  <a:pt x="8975" y="3653"/>
                  <a:pt x="8729" y="3562"/>
                  <a:pt x="8600" y="3562"/>
                </a:cubicBezTo>
                <a:cubicBezTo>
                  <a:pt x="8471" y="3562"/>
                  <a:pt x="8424" y="3258"/>
                  <a:pt x="8318" y="3319"/>
                </a:cubicBezTo>
                <a:cubicBezTo>
                  <a:pt x="8213" y="3380"/>
                  <a:pt x="8143" y="3486"/>
                  <a:pt x="8143" y="3288"/>
                </a:cubicBezTo>
                <a:cubicBezTo>
                  <a:pt x="8143" y="3091"/>
                  <a:pt x="7533" y="3076"/>
                  <a:pt x="7380" y="3152"/>
                </a:cubicBezTo>
                <a:cubicBezTo>
                  <a:pt x="7228" y="3228"/>
                  <a:pt x="7415" y="3638"/>
                  <a:pt x="7556" y="3516"/>
                </a:cubicBezTo>
                <a:close/>
                <a:moveTo>
                  <a:pt x="5597" y="3987"/>
                </a:moveTo>
                <a:cubicBezTo>
                  <a:pt x="5715" y="4048"/>
                  <a:pt x="5832" y="3850"/>
                  <a:pt x="5914" y="3941"/>
                </a:cubicBezTo>
                <a:cubicBezTo>
                  <a:pt x="5996" y="4033"/>
                  <a:pt x="6360" y="4109"/>
                  <a:pt x="6360" y="3866"/>
                </a:cubicBezTo>
                <a:cubicBezTo>
                  <a:pt x="6360" y="3623"/>
                  <a:pt x="5902" y="3592"/>
                  <a:pt x="5785" y="3683"/>
                </a:cubicBezTo>
                <a:cubicBezTo>
                  <a:pt x="5668" y="3774"/>
                  <a:pt x="5128" y="3805"/>
                  <a:pt x="5281" y="3957"/>
                </a:cubicBezTo>
                <a:cubicBezTo>
                  <a:pt x="5374" y="4050"/>
                  <a:pt x="5480" y="3926"/>
                  <a:pt x="5597" y="3987"/>
                </a:cubicBezTo>
                <a:close/>
                <a:moveTo>
                  <a:pt x="6172" y="4276"/>
                </a:moveTo>
                <a:cubicBezTo>
                  <a:pt x="6324" y="4245"/>
                  <a:pt x="6254" y="4093"/>
                  <a:pt x="6008" y="4139"/>
                </a:cubicBezTo>
                <a:cubicBezTo>
                  <a:pt x="5761" y="4184"/>
                  <a:pt x="5339" y="4184"/>
                  <a:pt x="5339" y="4412"/>
                </a:cubicBezTo>
                <a:cubicBezTo>
                  <a:pt x="5339" y="4594"/>
                  <a:pt x="5421" y="4686"/>
                  <a:pt x="5691" y="4716"/>
                </a:cubicBezTo>
                <a:cubicBezTo>
                  <a:pt x="5961" y="4746"/>
                  <a:pt x="6195" y="4412"/>
                  <a:pt x="6066" y="4412"/>
                </a:cubicBezTo>
                <a:cubicBezTo>
                  <a:pt x="5937" y="4412"/>
                  <a:pt x="6020" y="4306"/>
                  <a:pt x="6172" y="4276"/>
                </a:cubicBezTo>
                <a:close/>
                <a:moveTo>
                  <a:pt x="5198" y="4351"/>
                </a:moveTo>
                <a:cubicBezTo>
                  <a:pt x="5257" y="4169"/>
                  <a:pt x="4810" y="4200"/>
                  <a:pt x="4847" y="4260"/>
                </a:cubicBezTo>
                <a:cubicBezTo>
                  <a:pt x="4929" y="4397"/>
                  <a:pt x="5140" y="4534"/>
                  <a:pt x="5198" y="4351"/>
                </a:cubicBezTo>
                <a:close/>
                <a:moveTo>
                  <a:pt x="4588" y="5445"/>
                </a:moveTo>
                <a:cubicBezTo>
                  <a:pt x="4424" y="5460"/>
                  <a:pt x="4436" y="5673"/>
                  <a:pt x="4624" y="5673"/>
                </a:cubicBezTo>
                <a:cubicBezTo>
                  <a:pt x="4811" y="5673"/>
                  <a:pt x="4870" y="5749"/>
                  <a:pt x="4600" y="5733"/>
                </a:cubicBezTo>
                <a:cubicBezTo>
                  <a:pt x="4330" y="5718"/>
                  <a:pt x="4213" y="6022"/>
                  <a:pt x="4401" y="5961"/>
                </a:cubicBezTo>
                <a:cubicBezTo>
                  <a:pt x="4588" y="5901"/>
                  <a:pt x="4811" y="5901"/>
                  <a:pt x="4671" y="5961"/>
                </a:cubicBezTo>
                <a:cubicBezTo>
                  <a:pt x="4530" y="6022"/>
                  <a:pt x="4146" y="6064"/>
                  <a:pt x="4201" y="6159"/>
                </a:cubicBezTo>
                <a:cubicBezTo>
                  <a:pt x="4237" y="6219"/>
                  <a:pt x="4389" y="6204"/>
                  <a:pt x="4542" y="6280"/>
                </a:cubicBezTo>
                <a:cubicBezTo>
                  <a:pt x="4694" y="6356"/>
                  <a:pt x="4788" y="6402"/>
                  <a:pt x="4905" y="6235"/>
                </a:cubicBezTo>
                <a:cubicBezTo>
                  <a:pt x="5022" y="6068"/>
                  <a:pt x="5175" y="5901"/>
                  <a:pt x="5116" y="6128"/>
                </a:cubicBezTo>
                <a:cubicBezTo>
                  <a:pt x="5058" y="6356"/>
                  <a:pt x="5304" y="6189"/>
                  <a:pt x="5621" y="6174"/>
                </a:cubicBezTo>
                <a:cubicBezTo>
                  <a:pt x="5937" y="6159"/>
                  <a:pt x="5562" y="6417"/>
                  <a:pt x="5234" y="6447"/>
                </a:cubicBezTo>
                <a:cubicBezTo>
                  <a:pt x="4905" y="6478"/>
                  <a:pt x="4964" y="6690"/>
                  <a:pt x="5222" y="6766"/>
                </a:cubicBezTo>
                <a:cubicBezTo>
                  <a:pt x="5480" y="6842"/>
                  <a:pt x="6031" y="6554"/>
                  <a:pt x="6160" y="6386"/>
                </a:cubicBezTo>
                <a:cubicBezTo>
                  <a:pt x="6289" y="6219"/>
                  <a:pt x="6407" y="6478"/>
                  <a:pt x="6536" y="6356"/>
                </a:cubicBezTo>
                <a:cubicBezTo>
                  <a:pt x="6665" y="6235"/>
                  <a:pt x="6911" y="6371"/>
                  <a:pt x="7134" y="6311"/>
                </a:cubicBezTo>
                <a:cubicBezTo>
                  <a:pt x="7357" y="6250"/>
                  <a:pt x="7392" y="5703"/>
                  <a:pt x="7228" y="5612"/>
                </a:cubicBezTo>
                <a:cubicBezTo>
                  <a:pt x="7063" y="5521"/>
                  <a:pt x="7063" y="5718"/>
                  <a:pt x="6934" y="5749"/>
                </a:cubicBezTo>
                <a:cubicBezTo>
                  <a:pt x="6805" y="5779"/>
                  <a:pt x="6735" y="5566"/>
                  <a:pt x="6629" y="5430"/>
                </a:cubicBezTo>
                <a:cubicBezTo>
                  <a:pt x="6524" y="5293"/>
                  <a:pt x="6594" y="5035"/>
                  <a:pt x="6442" y="5065"/>
                </a:cubicBezTo>
                <a:cubicBezTo>
                  <a:pt x="6291" y="5095"/>
                  <a:pt x="5961" y="5415"/>
                  <a:pt x="6160" y="5445"/>
                </a:cubicBezTo>
                <a:cubicBezTo>
                  <a:pt x="6360" y="5475"/>
                  <a:pt x="6289" y="5612"/>
                  <a:pt x="6184" y="5673"/>
                </a:cubicBezTo>
                <a:cubicBezTo>
                  <a:pt x="6078" y="5733"/>
                  <a:pt x="6430" y="5840"/>
                  <a:pt x="6383" y="5931"/>
                </a:cubicBezTo>
                <a:cubicBezTo>
                  <a:pt x="6336" y="6022"/>
                  <a:pt x="5797" y="5946"/>
                  <a:pt x="5773" y="5794"/>
                </a:cubicBezTo>
                <a:cubicBezTo>
                  <a:pt x="5750" y="5642"/>
                  <a:pt x="5327" y="5369"/>
                  <a:pt x="5152" y="5430"/>
                </a:cubicBezTo>
                <a:cubicBezTo>
                  <a:pt x="4976" y="5490"/>
                  <a:pt x="5046" y="5248"/>
                  <a:pt x="4870" y="5232"/>
                </a:cubicBezTo>
                <a:cubicBezTo>
                  <a:pt x="4694" y="5217"/>
                  <a:pt x="4753" y="5430"/>
                  <a:pt x="4588" y="5445"/>
                </a:cubicBezTo>
                <a:close/>
                <a:moveTo>
                  <a:pt x="2759" y="5521"/>
                </a:moveTo>
                <a:cubicBezTo>
                  <a:pt x="2841" y="5566"/>
                  <a:pt x="2759" y="5779"/>
                  <a:pt x="2853" y="5718"/>
                </a:cubicBezTo>
                <a:cubicBezTo>
                  <a:pt x="2946" y="5658"/>
                  <a:pt x="2970" y="5642"/>
                  <a:pt x="3040" y="5673"/>
                </a:cubicBezTo>
                <a:cubicBezTo>
                  <a:pt x="3167" y="5728"/>
                  <a:pt x="3193" y="5582"/>
                  <a:pt x="3251" y="5506"/>
                </a:cubicBezTo>
                <a:cubicBezTo>
                  <a:pt x="3310" y="5430"/>
                  <a:pt x="3287" y="5779"/>
                  <a:pt x="3439" y="5779"/>
                </a:cubicBezTo>
                <a:cubicBezTo>
                  <a:pt x="3568" y="5779"/>
                  <a:pt x="3545" y="5415"/>
                  <a:pt x="3662" y="5521"/>
                </a:cubicBezTo>
                <a:cubicBezTo>
                  <a:pt x="3779" y="5627"/>
                  <a:pt x="3814" y="5475"/>
                  <a:pt x="3838" y="5369"/>
                </a:cubicBezTo>
                <a:cubicBezTo>
                  <a:pt x="3861" y="5263"/>
                  <a:pt x="3861" y="5081"/>
                  <a:pt x="3990" y="5050"/>
                </a:cubicBezTo>
                <a:cubicBezTo>
                  <a:pt x="4119" y="5020"/>
                  <a:pt x="4014" y="5217"/>
                  <a:pt x="4072" y="5354"/>
                </a:cubicBezTo>
                <a:cubicBezTo>
                  <a:pt x="4158" y="5553"/>
                  <a:pt x="4307" y="5369"/>
                  <a:pt x="4319" y="5278"/>
                </a:cubicBezTo>
                <a:cubicBezTo>
                  <a:pt x="4330" y="5187"/>
                  <a:pt x="4542" y="5248"/>
                  <a:pt x="4530" y="5141"/>
                </a:cubicBezTo>
                <a:cubicBezTo>
                  <a:pt x="4518" y="5035"/>
                  <a:pt x="4588" y="5005"/>
                  <a:pt x="4530" y="4883"/>
                </a:cubicBezTo>
                <a:cubicBezTo>
                  <a:pt x="4471" y="4762"/>
                  <a:pt x="4624" y="4792"/>
                  <a:pt x="4694" y="4701"/>
                </a:cubicBezTo>
                <a:cubicBezTo>
                  <a:pt x="4764" y="4610"/>
                  <a:pt x="4600" y="4686"/>
                  <a:pt x="4483" y="4549"/>
                </a:cubicBezTo>
                <a:cubicBezTo>
                  <a:pt x="4366" y="4412"/>
                  <a:pt x="4319" y="4594"/>
                  <a:pt x="4319" y="4686"/>
                </a:cubicBezTo>
                <a:cubicBezTo>
                  <a:pt x="4319" y="4777"/>
                  <a:pt x="4096" y="4701"/>
                  <a:pt x="3967" y="4640"/>
                </a:cubicBezTo>
                <a:cubicBezTo>
                  <a:pt x="3838" y="4579"/>
                  <a:pt x="3674" y="4837"/>
                  <a:pt x="3486" y="4959"/>
                </a:cubicBezTo>
                <a:cubicBezTo>
                  <a:pt x="3298" y="5081"/>
                  <a:pt x="3287" y="5293"/>
                  <a:pt x="3110" y="5278"/>
                </a:cubicBezTo>
                <a:cubicBezTo>
                  <a:pt x="2935" y="5263"/>
                  <a:pt x="2677" y="5475"/>
                  <a:pt x="2759" y="5521"/>
                </a:cubicBezTo>
                <a:close/>
                <a:moveTo>
                  <a:pt x="3732" y="5946"/>
                </a:moveTo>
                <a:cubicBezTo>
                  <a:pt x="3943" y="5976"/>
                  <a:pt x="4154" y="5733"/>
                  <a:pt x="4143" y="5597"/>
                </a:cubicBezTo>
                <a:cubicBezTo>
                  <a:pt x="4131" y="5460"/>
                  <a:pt x="3627" y="5931"/>
                  <a:pt x="3732" y="5946"/>
                </a:cubicBezTo>
                <a:close/>
                <a:moveTo>
                  <a:pt x="8189" y="9682"/>
                </a:moveTo>
                <a:cubicBezTo>
                  <a:pt x="8260" y="9576"/>
                  <a:pt x="8553" y="9894"/>
                  <a:pt x="8565" y="9667"/>
                </a:cubicBezTo>
                <a:cubicBezTo>
                  <a:pt x="8577" y="9439"/>
                  <a:pt x="8236" y="9333"/>
                  <a:pt x="8096" y="9211"/>
                </a:cubicBezTo>
                <a:cubicBezTo>
                  <a:pt x="7955" y="9090"/>
                  <a:pt x="7896" y="9150"/>
                  <a:pt x="7673" y="8938"/>
                </a:cubicBezTo>
                <a:cubicBezTo>
                  <a:pt x="7450" y="8725"/>
                  <a:pt x="7732" y="8619"/>
                  <a:pt x="7568" y="8452"/>
                </a:cubicBezTo>
                <a:cubicBezTo>
                  <a:pt x="7404" y="8285"/>
                  <a:pt x="7345" y="7829"/>
                  <a:pt x="7462" y="7677"/>
                </a:cubicBezTo>
                <a:cubicBezTo>
                  <a:pt x="7580" y="7525"/>
                  <a:pt x="7709" y="7298"/>
                  <a:pt x="7497" y="7191"/>
                </a:cubicBezTo>
                <a:cubicBezTo>
                  <a:pt x="7286" y="7085"/>
                  <a:pt x="6946" y="7283"/>
                  <a:pt x="6981" y="7343"/>
                </a:cubicBezTo>
                <a:cubicBezTo>
                  <a:pt x="7017" y="7404"/>
                  <a:pt x="7310" y="7617"/>
                  <a:pt x="7310" y="7708"/>
                </a:cubicBezTo>
                <a:cubicBezTo>
                  <a:pt x="7310" y="7799"/>
                  <a:pt x="7040" y="7450"/>
                  <a:pt x="6946" y="7525"/>
                </a:cubicBezTo>
                <a:cubicBezTo>
                  <a:pt x="6852" y="7601"/>
                  <a:pt x="6747" y="7374"/>
                  <a:pt x="6665" y="7525"/>
                </a:cubicBezTo>
                <a:cubicBezTo>
                  <a:pt x="6583" y="7677"/>
                  <a:pt x="6770" y="8209"/>
                  <a:pt x="6840" y="8361"/>
                </a:cubicBezTo>
                <a:cubicBezTo>
                  <a:pt x="6911" y="8513"/>
                  <a:pt x="6770" y="8513"/>
                  <a:pt x="6676" y="8543"/>
                </a:cubicBezTo>
                <a:cubicBezTo>
                  <a:pt x="6583" y="8573"/>
                  <a:pt x="6571" y="8118"/>
                  <a:pt x="6477" y="7951"/>
                </a:cubicBezTo>
                <a:cubicBezTo>
                  <a:pt x="6383" y="7784"/>
                  <a:pt x="6008" y="7586"/>
                  <a:pt x="5984" y="7708"/>
                </a:cubicBezTo>
                <a:cubicBezTo>
                  <a:pt x="5961" y="7829"/>
                  <a:pt x="6219" y="7829"/>
                  <a:pt x="6184" y="7996"/>
                </a:cubicBezTo>
                <a:cubicBezTo>
                  <a:pt x="6149" y="8163"/>
                  <a:pt x="6008" y="7890"/>
                  <a:pt x="5879" y="8027"/>
                </a:cubicBezTo>
                <a:cubicBezTo>
                  <a:pt x="5750" y="8163"/>
                  <a:pt x="5773" y="8072"/>
                  <a:pt x="5797" y="7935"/>
                </a:cubicBezTo>
                <a:cubicBezTo>
                  <a:pt x="5820" y="7799"/>
                  <a:pt x="5609" y="7647"/>
                  <a:pt x="5374" y="7677"/>
                </a:cubicBezTo>
                <a:cubicBezTo>
                  <a:pt x="5140" y="7708"/>
                  <a:pt x="5269" y="7920"/>
                  <a:pt x="5198" y="7996"/>
                </a:cubicBezTo>
                <a:cubicBezTo>
                  <a:pt x="5128" y="8072"/>
                  <a:pt x="4776" y="7951"/>
                  <a:pt x="4999" y="7890"/>
                </a:cubicBezTo>
                <a:cubicBezTo>
                  <a:pt x="5222" y="7829"/>
                  <a:pt x="5128" y="7662"/>
                  <a:pt x="5046" y="7495"/>
                </a:cubicBezTo>
                <a:cubicBezTo>
                  <a:pt x="4964" y="7328"/>
                  <a:pt x="4741" y="7525"/>
                  <a:pt x="4377" y="7693"/>
                </a:cubicBezTo>
                <a:cubicBezTo>
                  <a:pt x="4014" y="7860"/>
                  <a:pt x="3850" y="8042"/>
                  <a:pt x="3896" y="8057"/>
                </a:cubicBezTo>
                <a:cubicBezTo>
                  <a:pt x="3943" y="8072"/>
                  <a:pt x="3955" y="8148"/>
                  <a:pt x="3814" y="8300"/>
                </a:cubicBezTo>
                <a:cubicBezTo>
                  <a:pt x="3674" y="8452"/>
                  <a:pt x="3814" y="8588"/>
                  <a:pt x="3943" y="8588"/>
                </a:cubicBezTo>
                <a:cubicBezTo>
                  <a:pt x="4072" y="8588"/>
                  <a:pt x="3959" y="8722"/>
                  <a:pt x="4049" y="8756"/>
                </a:cubicBezTo>
                <a:cubicBezTo>
                  <a:pt x="4131" y="8786"/>
                  <a:pt x="4553" y="8543"/>
                  <a:pt x="4671" y="8649"/>
                </a:cubicBezTo>
                <a:cubicBezTo>
                  <a:pt x="4788" y="8756"/>
                  <a:pt x="3979" y="8816"/>
                  <a:pt x="3979" y="8999"/>
                </a:cubicBezTo>
                <a:cubicBezTo>
                  <a:pt x="3979" y="9181"/>
                  <a:pt x="4424" y="9287"/>
                  <a:pt x="4753" y="9211"/>
                </a:cubicBezTo>
                <a:cubicBezTo>
                  <a:pt x="5081" y="9135"/>
                  <a:pt x="5656" y="9272"/>
                  <a:pt x="5656" y="9378"/>
                </a:cubicBezTo>
                <a:cubicBezTo>
                  <a:pt x="5656" y="9485"/>
                  <a:pt x="5269" y="9454"/>
                  <a:pt x="4976" y="9439"/>
                </a:cubicBezTo>
                <a:cubicBezTo>
                  <a:pt x="4682" y="9424"/>
                  <a:pt x="4178" y="9545"/>
                  <a:pt x="4201" y="9667"/>
                </a:cubicBezTo>
                <a:cubicBezTo>
                  <a:pt x="4228" y="9803"/>
                  <a:pt x="4260" y="9803"/>
                  <a:pt x="4565" y="9986"/>
                </a:cubicBezTo>
                <a:cubicBezTo>
                  <a:pt x="4870" y="10168"/>
                  <a:pt x="5187" y="9894"/>
                  <a:pt x="5175" y="10153"/>
                </a:cubicBezTo>
                <a:cubicBezTo>
                  <a:pt x="5163" y="10411"/>
                  <a:pt x="5339" y="10472"/>
                  <a:pt x="5750" y="10487"/>
                </a:cubicBezTo>
                <a:cubicBezTo>
                  <a:pt x="6160" y="10502"/>
                  <a:pt x="6348" y="10244"/>
                  <a:pt x="6547" y="10259"/>
                </a:cubicBezTo>
                <a:cubicBezTo>
                  <a:pt x="6747" y="10274"/>
                  <a:pt x="6840" y="10229"/>
                  <a:pt x="6934" y="10046"/>
                </a:cubicBezTo>
                <a:cubicBezTo>
                  <a:pt x="7028" y="9864"/>
                  <a:pt x="7110" y="9970"/>
                  <a:pt x="7134" y="10062"/>
                </a:cubicBezTo>
                <a:cubicBezTo>
                  <a:pt x="7157" y="10153"/>
                  <a:pt x="7415" y="10137"/>
                  <a:pt x="7474" y="10213"/>
                </a:cubicBezTo>
                <a:cubicBezTo>
                  <a:pt x="7624" y="10407"/>
                  <a:pt x="8119" y="10350"/>
                  <a:pt x="8307" y="10229"/>
                </a:cubicBezTo>
                <a:cubicBezTo>
                  <a:pt x="8494" y="10107"/>
                  <a:pt x="8225" y="9773"/>
                  <a:pt x="8131" y="9925"/>
                </a:cubicBezTo>
                <a:cubicBezTo>
                  <a:pt x="8037" y="10077"/>
                  <a:pt x="7955" y="9986"/>
                  <a:pt x="7931" y="9910"/>
                </a:cubicBezTo>
                <a:cubicBezTo>
                  <a:pt x="7908" y="9834"/>
                  <a:pt x="8119" y="9788"/>
                  <a:pt x="8189" y="9682"/>
                </a:cubicBezTo>
                <a:close/>
                <a:moveTo>
                  <a:pt x="2325" y="8437"/>
                </a:moveTo>
                <a:cubicBezTo>
                  <a:pt x="2536" y="8497"/>
                  <a:pt x="2559" y="8983"/>
                  <a:pt x="2700" y="8983"/>
                </a:cubicBezTo>
                <a:cubicBezTo>
                  <a:pt x="2794" y="8983"/>
                  <a:pt x="2724" y="8831"/>
                  <a:pt x="2876" y="8831"/>
                </a:cubicBezTo>
                <a:cubicBezTo>
                  <a:pt x="3028" y="8831"/>
                  <a:pt x="2993" y="8725"/>
                  <a:pt x="3134" y="8740"/>
                </a:cubicBezTo>
                <a:cubicBezTo>
                  <a:pt x="3275" y="8756"/>
                  <a:pt x="3392" y="8695"/>
                  <a:pt x="3392" y="8482"/>
                </a:cubicBezTo>
                <a:cubicBezTo>
                  <a:pt x="3392" y="8270"/>
                  <a:pt x="3498" y="8194"/>
                  <a:pt x="3638" y="8148"/>
                </a:cubicBezTo>
                <a:cubicBezTo>
                  <a:pt x="3779" y="8103"/>
                  <a:pt x="3650" y="7875"/>
                  <a:pt x="3850" y="7814"/>
                </a:cubicBezTo>
                <a:cubicBezTo>
                  <a:pt x="4049" y="7753"/>
                  <a:pt x="4600" y="7450"/>
                  <a:pt x="4694" y="7358"/>
                </a:cubicBezTo>
                <a:cubicBezTo>
                  <a:pt x="4788" y="7267"/>
                  <a:pt x="4577" y="7146"/>
                  <a:pt x="4366" y="6979"/>
                </a:cubicBezTo>
                <a:cubicBezTo>
                  <a:pt x="4154" y="6812"/>
                  <a:pt x="3990" y="6766"/>
                  <a:pt x="3826" y="6903"/>
                </a:cubicBezTo>
                <a:cubicBezTo>
                  <a:pt x="3662" y="7040"/>
                  <a:pt x="3791" y="6751"/>
                  <a:pt x="3662" y="6827"/>
                </a:cubicBezTo>
                <a:cubicBezTo>
                  <a:pt x="3533" y="6903"/>
                  <a:pt x="3181" y="6705"/>
                  <a:pt x="3134" y="6629"/>
                </a:cubicBezTo>
                <a:cubicBezTo>
                  <a:pt x="3087" y="6554"/>
                  <a:pt x="2454" y="6797"/>
                  <a:pt x="2301" y="6797"/>
                </a:cubicBezTo>
                <a:cubicBezTo>
                  <a:pt x="2149" y="6797"/>
                  <a:pt x="2313" y="7009"/>
                  <a:pt x="2419" y="7115"/>
                </a:cubicBezTo>
                <a:cubicBezTo>
                  <a:pt x="2524" y="7222"/>
                  <a:pt x="2160" y="7556"/>
                  <a:pt x="2231" y="7632"/>
                </a:cubicBezTo>
                <a:cubicBezTo>
                  <a:pt x="2301" y="7708"/>
                  <a:pt x="2160" y="7905"/>
                  <a:pt x="1996" y="8148"/>
                </a:cubicBezTo>
                <a:cubicBezTo>
                  <a:pt x="1832" y="8391"/>
                  <a:pt x="2114" y="8376"/>
                  <a:pt x="2325" y="8437"/>
                </a:cubicBezTo>
                <a:close/>
                <a:moveTo>
                  <a:pt x="2524" y="20502"/>
                </a:moveTo>
                <a:cubicBezTo>
                  <a:pt x="2448" y="20396"/>
                  <a:pt x="2248" y="20419"/>
                  <a:pt x="2219" y="20320"/>
                </a:cubicBezTo>
                <a:cubicBezTo>
                  <a:pt x="2190" y="20221"/>
                  <a:pt x="2008" y="19865"/>
                  <a:pt x="1908" y="19872"/>
                </a:cubicBezTo>
                <a:cubicBezTo>
                  <a:pt x="1809" y="19880"/>
                  <a:pt x="1680" y="19887"/>
                  <a:pt x="1562" y="19773"/>
                </a:cubicBezTo>
                <a:cubicBezTo>
                  <a:pt x="1445" y="19659"/>
                  <a:pt x="1369" y="19652"/>
                  <a:pt x="1287" y="19720"/>
                </a:cubicBezTo>
                <a:cubicBezTo>
                  <a:pt x="1205" y="19789"/>
                  <a:pt x="1375" y="19804"/>
                  <a:pt x="1369" y="19880"/>
                </a:cubicBezTo>
                <a:cubicBezTo>
                  <a:pt x="1363" y="19955"/>
                  <a:pt x="1421" y="20001"/>
                  <a:pt x="1492" y="19986"/>
                </a:cubicBezTo>
                <a:cubicBezTo>
                  <a:pt x="1562" y="19971"/>
                  <a:pt x="1603" y="20161"/>
                  <a:pt x="1674" y="20168"/>
                </a:cubicBezTo>
                <a:cubicBezTo>
                  <a:pt x="1744" y="20176"/>
                  <a:pt x="1768" y="20320"/>
                  <a:pt x="1850" y="20320"/>
                </a:cubicBezTo>
                <a:cubicBezTo>
                  <a:pt x="1932" y="20320"/>
                  <a:pt x="1949" y="20441"/>
                  <a:pt x="1990" y="20510"/>
                </a:cubicBezTo>
                <a:cubicBezTo>
                  <a:pt x="2031" y="20578"/>
                  <a:pt x="2125" y="20517"/>
                  <a:pt x="2125" y="20586"/>
                </a:cubicBezTo>
                <a:cubicBezTo>
                  <a:pt x="2125" y="20647"/>
                  <a:pt x="2219" y="20702"/>
                  <a:pt x="2243" y="20779"/>
                </a:cubicBezTo>
                <a:cubicBezTo>
                  <a:pt x="2403" y="20804"/>
                  <a:pt x="2541" y="20823"/>
                  <a:pt x="2661" y="20781"/>
                </a:cubicBezTo>
                <a:cubicBezTo>
                  <a:pt x="2662" y="20733"/>
                  <a:pt x="2671" y="20680"/>
                  <a:pt x="2688" y="20639"/>
                </a:cubicBezTo>
                <a:cubicBezTo>
                  <a:pt x="2729" y="20540"/>
                  <a:pt x="2600" y="20609"/>
                  <a:pt x="2524" y="205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4" name="Shape 2351"/>
          <p:cNvSpPr/>
          <p:nvPr/>
        </p:nvSpPr>
        <p:spPr>
          <a:xfrm>
            <a:off x="6005583" y="1243867"/>
            <a:ext cx="1845413" cy="1161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83" extrusionOk="0">
                <a:moveTo>
                  <a:pt x="20404" y="19371"/>
                </a:moveTo>
                <a:cubicBezTo>
                  <a:pt x="20326" y="19391"/>
                  <a:pt x="20387" y="19172"/>
                  <a:pt x="20398" y="19063"/>
                </a:cubicBezTo>
                <a:cubicBezTo>
                  <a:pt x="20409" y="18954"/>
                  <a:pt x="20231" y="19113"/>
                  <a:pt x="20226" y="19242"/>
                </a:cubicBezTo>
                <a:cubicBezTo>
                  <a:pt x="20220" y="19371"/>
                  <a:pt x="20098" y="19420"/>
                  <a:pt x="20098" y="19500"/>
                </a:cubicBezTo>
                <a:cubicBezTo>
                  <a:pt x="20098" y="19731"/>
                  <a:pt x="20081" y="19609"/>
                  <a:pt x="19992" y="19688"/>
                </a:cubicBezTo>
                <a:cubicBezTo>
                  <a:pt x="19903" y="19768"/>
                  <a:pt x="19558" y="19688"/>
                  <a:pt x="19547" y="19549"/>
                </a:cubicBezTo>
                <a:cubicBezTo>
                  <a:pt x="19536" y="19410"/>
                  <a:pt x="19286" y="19341"/>
                  <a:pt x="19274" y="19152"/>
                </a:cubicBezTo>
                <a:cubicBezTo>
                  <a:pt x="19263" y="18964"/>
                  <a:pt x="19141" y="18904"/>
                  <a:pt x="19241" y="18696"/>
                </a:cubicBezTo>
                <a:cubicBezTo>
                  <a:pt x="19341" y="18487"/>
                  <a:pt x="19224" y="18388"/>
                  <a:pt x="19130" y="18547"/>
                </a:cubicBezTo>
                <a:cubicBezTo>
                  <a:pt x="19035" y="18706"/>
                  <a:pt x="18980" y="18457"/>
                  <a:pt x="19107" y="18368"/>
                </a:cubicBezTo>
                <a:cubicBezTo>
                  <a:pt x="19235" y="18279"/>
                  <a:pt x="19475" y="18189"/>
                  <a:pt x="19352" y="17792"/>
                </a:cubicBezTo>
                <a:cubicBezTo>
                  <a:pt x="19230" y="17395"/>
                  <a:pt x="18462" y="17911"/>
                  <a:pt x="18267" y="18110"/>
                </a:cubicBezTo>
                <a:cubicBezTo>
                  <a:pt x="18073" y="18309"/>
                  <a:pt x="17828" y="18944"/>
                  <a:pt x="17722" y="18944"/>
                </a:cubicBezTo>
                <a:cubicBezTo>
                  <a:pt x="17616" y="18944"/>
                  <a:pt x="17906" y="18606"/>
                  <a:pt x="17950" y="18477"/>
                </a:cubicBezTo>
                <a:cubicBezTo>
                  <a:pt x="17995" y="18348"/>
                  <a:pt x="17939" y="18219"/>
                  <a:pt x="18000" y="18269"/>
                </a:cubicBezTo>
                <a:cubicBezTo>
                  <a:pt x="18062" y="18318"/>
                  <a:pt x="18234" y="17842"/>
                  <a:pt x="18351" y="17683"/>
                </a:cubicBezTo>
                <a:cubicBezTo>
                  <a:pt x="18468" y="17524"/>
                  <a:pt x="18596" y="17673"/>
                  <a:pt x="18612" y="17544"/>
                </a:cubicBezTo>
                <a:cubicBezTo>
                  <a:pt x="18629" y="17415"/>
                  <a:pt x="18685" y="17326"/>
                  <a:pt x="18796" y="17147"/>
                </a:cubicBezTo>
                <a:cubicBezTo>
                  <a:pt x="18907" y="16968"/>
                  <a:pt x="20237" y="16998"/>
                  <a:pt x="20365" y="17008"/>
                </a:cubicBezTo>
                <a:cubicBezTo>
                  <a:pt x="20493" y="17018"/>
                  <a:pt x="20743" y="16710"/>
                  <a:pt x="20816" y="16512"/>
                </a:cubicBezTo>
                <a:cubicBezTo>
                  <a:pt x="20888" y="16313"/>
                  <a:pt x="20982" y="16313"/>
                  <a:pt x="21161" y="16333"/>
                </a:cubicBezTo>
                <a:cubicBezTo>
                  <a:pt x="21339" y="16353"/>
                  <a:pt x="21422" y="16065"/>
                  <a:pt x="21511" y="15956"/>
                </a:cubicBezTo>
                <a:cubicBezTo>
                  <a:pt x="21600" y="15847"/>
                  <a:pt x="21567" y="15797"/>
                  <a:pt x="21489" y="15767"/>
                </a:cubicBezTo>
                <a:cubicBezTo>
                  <a:pt x="21411" y="15737"/>
                  <a:pt x="21339" y="15648"/>
                  <a:pt x="21416" y="15638"/>
                </a:cubicBezTo>
                <a:cubicBezTo>
                  <a:pt x="21494" y="15628"/>
                  <a:pt x="21533" y="15549"/>
                  <a:pt x="21567" y="15370"/>
                </a:cubicBezTo>
                <a:cubicBezTo>
                  <a:pt x="21600" y="15191"/>
                  <a:pt x="21539" y="15271"/>
                  <a:pt x="21433" y="15023"/>
                </a:cubicBezTo>
                <a:cubicBezTo>
                  <a:pt x="21327" y="14774"/>
                  <a:pt x="21272" y="15102"/>
                  <a:pt x="21166" y="15082"/>
                </a:cubicBezTo>
                <a:cubicBezTo>
                  <a:pt x="21060" y="15062"/>
                  <a:pt x="21238" y="14824"/>
                  <a:pt x="21149" y="14725"/>
                </a:cubicBezTo>
                <a:cubicBezTo>
                  <a:pt x="21060" y="14626"/>
                  <a:pt x="20893" y="14695"/>
                  <a:pt x="20760" y="14894"/>
                </a:cubicBezTo>
                <a:cubicBezTo>
                  <a:pt x="20626" y="15092"/>
                  <a:pt x="20637" y="14884"/>
                  <a:pt x="20521" y="15082"/>
                </a:cubicBezTo>
                <a:cubicBezTo>
                  <a:pt x="20404" y="15281"/>
                  <a:pt x="20404" y="14983"/>
                  <a:pt x="20459" y="14904"/>
                </a:cubicBezTo>
                <a:cubicBezTo>
                  <a:pt x="20515" y="14824"/>
                  <a:pt x="20554" y="14913"/>
                  <a:pt x="20604" y="14794"/>
                </a:cubicBezTo>
                <a:cubicBezTo>
                  <a:pt x="20654" y="14675"/>
                  <a:pt x="20704" y="14794"/>
                  <a:pt x="20832" y="14645"/>
                </a:cubicBezTo>
                <a:cubicBezTo>
                  <a:pt x="20960" y="14497"/>
                  <a:pt x="21071" y="14566"/>
                  <a:pt x="21110" y="14457"/>
                </a:cubicBezTo>
                <a:cubicBezTo>
                  <a:pt x="21149" y="14348"/>
                  <a:pt x="21049" y="14199"/>
                  <a:pt x="20927" y="14248"/>
                </a:cubicBezTo>
                <a:cubicBezTo>
                  <a:pt x="20804" y="14298"/>
                  <a:pt x="20721" y="13950"/>
                  <a:pt x="20643" y="14050"/>
                </a:cubicBezTo>
                <a:cubicBezTo>
                  <a:pt x="20565" y="14149"/>
                  <a:pt x="20582" y="13901"/>
                  <a:pt x="20493" y="14000"/>
                </a:cubicBezTo>
                <a:cubicBezTo>
                  <a:pt x="20404" y="14100"/>
                  <a:pt x="20354" y="13970"/>
                  <a:pt x="20315" y="13782"/>
                </a:cubicBezTo>
                <a:cubicBezTo>
                  <a:pt x="20276" y="13593"/>
                  <a:pt x="20037" y="13285"/>
                  <a:pt x="19892" y="13206"/>
                </a:cubicBezTo>
                <a:cubicBezTo>
                  <a:pt x="19747" y="13127"/>
                  <a:pt x="19842" y="12988"/>
                  <a:pt x="19920" y="13087"/>
                </a:cubicBezTo>
                <a:cubicBezTo>
                  <a:pt x="19998" y="13186"/>
                  <a:pt x="20087" y="12988"/>
                  <a:pt x="20120" y="12888"/>
                </a:cubicBezTo>
                <a:cubicBezTo>
                  <a:pt x="20153" y="12789"/>
                  <a:pt x="20064" y="12700"/>
                  <a:pt x="20020" y="12690"/>
                </a:cubicBezTo>
                <a:cubicBezTo>
                  <a:pt x="19975" y="12680"/>
                  <a:pt x="19975" y="12550"/>
                  <a:pt x="19987" y="12451"/>
                </a:cubicBezTo>
                <a:cubicBezTo>
                  <a:pt x="19998" y="12352"/>
                  <a:pt x="19831" y="12223"/>
                  <a:pt x="19825" y="12124"/>
                </a:cubicBezTo>
                <a:cubicBezTo>
                  <a:pt x="19820" y="12024"/>
                  <a:pt x="19725" y="11955"/>
                  <a:pt x="19731" y="11866"/>
                </a:cubicBezTo>
                <a:cubicBezTo>
                  <a:pt x="19736" y="11776"/>
                  <a:pt x="19636" y="11647"/>
                  <a:pt x="19636" y="11528"/>
                </a:cubicBezTo>
                <a:cubicBezTo>
                  <a:pt x="19636" y="11409"/>
                  <a:pt x="19469" y="11171"/>
                  <a:pt x="19464" y="11032"/>
                </a:cubicBezTo>
                <a:cubicBezTo>
                  <a:pt x="19458" y="10893"/>
                  <a:pt x="19369" y="10794"/>
                  <a:pt x="19336" y="10625"/>
                </a:cubicBezTo>
                <a:cubicBezTo>
                  <a:pt x="19302" y="10456"/>
                  <a:pt x="19258" y="10535"/>
                  <a:pt x="19224" y="10774"/>
                </a:cubicBezTo>
                <a:cubicBezTo>
                  <a:pt x="19191" y="11012"/>
                  <a:pt x="19074" y="11002"/>
                  <a:pt x="19107" y="11081"/>
                </a:cubicBezTo>
                <a:cubicBezTo>
                  <a:pt x="19176" y="11244"/>
                  <a:pt x="19124" y="11250"/>
                  <a:pt x="19074" y="11349"/>
                </a:cubicBezTo>
                <a:cubicBezTo>
                  <a:pt x="19024" y="11449"/>
                  <a:pt x="19107" y="11598"/>
                  <a:pt x="19024" y="11598"/>
                </a:cubicBezTo>
                <a:cubicBezTo>
                  <a:pt x="18941" y="11598"/>
                  <a:pt x="18980" y="11905"/>
                  <a:pt x="18935" y="11766"/>
                </a:cubicBezTo>
                <a:cubicBezTo>
                  <a:pt x="18890" y="11627"/>
                  <a:pt x="18785" y="11667"/>
                  <a:pt x="18785" y="11806"/>
                </a:cubicBezTo>
                <a:cubicBezTo>
                  <a:pt x="18785" y="11945"/>
                  <a:pt x="18607" y="12074"/>
                  <a:pt x="18534" y="12064"/>
                </a:cubicBezTo>
                <a:cubicBezTo>
                  <a:pt x="18462" y="12054"/>
                  <a:pt x="18462" y="11786"/>
                  <a:pt x="18401" y="11866"/>
                </a:cubicBezTo>
                <a:cubicBezTo>
                  <a:pt x="18340" y="11945"/>
                  <a:pt x="18351" y="11637"/>
                  <a:pt x="18256" y="11647"/>
                </a:cubicBezTo>
                <a:cubicBezTo>
                  <a:pt x="18162" y="11657"/>
                  <a:pt x="18095" y="11637"/>
                  <a:pt x="18123" y="11488"/>
                </a:cubicBezTo>
                <a:cubicBezTo>
                  <a:pt x="18151" y="11339"/>
                  <a:pt x="17961" y="11270"/>
                  <a:pt x="18023" y="11181"/>
                </a:cubicBezTo>
                <a:cubicBezTo>
                  <a:pt x="18084" y="11091"/>
                  <a:pt x="18006" y="10932"/>
                  <a:pt x="17995" y="10674"/>
                </a:cubicBezTo>
                <a:cubicBezTo>
                  <a:pt x="17984" y="10416"/>
                  <a:pt x="18078" y="10397"/>
                  <a:pt x="18078" y="10297"/>
                </a:cubicBezTo>
                <a:cubicBezTo>
                  <a:pt x="18078" y="10198"/>
                  <a:pt x="18011" y="10198"/>
                  <a:pt x="17945" y="10277"/>
                </a:cubicBezTo>
                <a:cubicBezTo>
                  <a:pt x="17878" y="10357"/>
                  <a:pt x="17878" y="10168"/>
                  <a:pt x="17806" y="10178"/>
                </a:cubicBezTo>
                <a:cubicBezTo>
                  <a:pt x="17733" y="10188"/>
                  <a:pt x="17516" y="10168"/>
                  <a:pt x="17505" y="9989"/>
                </a:cubicBezTo>
                <a:cubicBezTo>
                  <a:pt x="17494" y="9811"/>
                  <a:pt x="17422" y="9900"/>
                  <a:pt x="17388" y="9731"/>
                </a:cubicBezTo>
                <a:cubicBezTo>
                  <a:pt x="17355" y="9563"/>
                  <a:pt x="17266" y="9691"/>
                  <a:pt x="17266" y="9572"/>
                </a:cubicBezTo>
                <a:cubicBezTo>
                  <a:pt x="17266" y="9453"/>
                  <a:pt x="17227" y="9404"/>
                  <a:pt x="17160" y="9394"/>
                </a:cubicBezTo>
                <a:cubicBezTo>
                  <a:pt x="17093" y="9384"/>
                  <a:pt x="17071" y="9255"/>
                  <a:pt x="16982" y="9235"/>
                </a:cubicBezTo>
                <a:cubicBezTo>
                  <a:pt x="16893" y="9215"/>
                  <a:pt x="16782" y="9344"/>
                  <a:pt x="16732" y="9384"/>
                </a:cubicBezTo>
                <a:cubicBezTo>
                  <a:pt x="16682" y="9424"/>
                  <a:pt x="16554" y="9245"/>
                  <a:pt x="16504" y="9314"/>
                </a:cubicBezTo>
                <a:cubicBezTo>
                  <a:pt x="16454" y="9384"/>
                  <a:pt x="16442" y="9265"/>
                  <a:pt x="16303" y="9195"/>
                </a:cubicBezTo>
                <a:cubicBezTo>
                  <a:pt x="16164" y="9126"/>
                  <a:pt x="15981" y="9106"/>
                  <a:pt x="15970" y="9195"/>
                </a:cubicBezTo>
                <a:cubicBezTo>
                  <a:pt x="15958" y="9285"/>
                  <a:pt x="15847" y="9314"/>
                  <a:pt x="15864" y="9523"/>
                </a:cubicBezTo>
                <a:cubicBezTo>
                  <a:pt x="15881" y="9731"/>
                  <a:pt x="15997" y="9691"/>
                  <a:pt x="16025" y="9831"/>
                </a:cubicBezTo>
                <a:cubicBezTo>
                  <a:pt x="16053" y="9970"/>
                  <a:pt x="15970" y="9920"/>
                  <a:pt x="15964" y="10049"/>
                </a:cubicBezTo>
                <a:cubicBezTo>
                  <a:pt x="15958" y="10178"/>
                  <a:pt x="15886" y="10168"/>
                  <a:pt x="15886" y="10257"/>
                </a:cubicBezTo>
                <a:cubicBezTo>
                  <a:pt x="15886" y="10347"/>
                  <a:pt x="15936" y="10327"/>
                  <a:pt x="15964" y="10506"/>
                </a:cubicBezTo>
                <a:cubicBezTo>
                  <a:pt x="15992" y="10684"/>
                  <a:pt x="16047" y="10674"/>
                  <a:pt x="16064" y="10913"/>
                </a:cubicBezTo>
                <a:cubicBezTo>
                  <a:pt x="16081" y="11151"/>
                  <a:pt x="16020" y="11101"/>
                  <a:pt x="15964" y="11131"/>
                </a:cubicBezTo>
                <a:cubicBezTo>
                  <a:pt x="15908" y="11161"/>
                  <a:pt x="15970" y="11280"/>
                  <a:pt x="15892" y="11439"/>
                </a:cubicBezTo>
                <a:cubicBezTo>
                  <a:pt x="15814" y="11598"/>
                  <a:pt x="15747" y="11766"/>
                  <a:pt x="15808" y="11866"/>
                </a:cubicBezTo>
                <a:cubicBezTo>
                  <a:pt x="15869" y="11965"/>
                  <a:pt x="16098" y="12134"/>
                  <a:pt x="16187" y="12402"/>
                </a:cubicBezTo>
                <a:cubicBezTo>
                  <a:pt x="16276" y="12670"/>
                  <a:pt x="16270" y="13087"/>
                  <a:pt x="16242" y="13385"/>
                </a:cubicBezTo>
                <a:cubicBezTo>
                  <a:pt x="16214" y="13683"/>
                  <a:pt x="16025" y="13752"/>
                  <a:pt x="15886" y="14010"/>
                </a:cubicBezTo>
                <a:cubicBezTo>
                  <a:pt x="15747" y="14268"/>
                  <a:pt x="15602" y="14228"/>
                  <a:pt x="15536" y="14239"/>
                </a:cubicBezTo>
                <a:cubicBezTo>
                  <a:pt x="15469" y="14248"/>
                  <a:pt x="15508" y="14487"/>
                  <a:pt x="15602" y="14675"/>
                </a:cubicBezTo>
                <a:cubicBezTo>
                  <a:pt x="15697" y="14864"/>
                  <a:pt x="15619" y="14923"/>
                  <a:pt x="15669" y="15122"/>
                </a:cubicBezTo>
                <a:cubicBezTo>
                  <a:pt x="15719" y="15320"/>
                  <a:pt x="15669" y="15479"/>
                  <a:pt x="15741" y="15658"/>
                </a:cubicBezTo>
                <a:cubicBezTo>
                  <a:pt x="15814" y="15837"/>
                  <a:pt x="15769" y="15906"/>
                  <a:pt x="15686" y="16035"/>
                </a:cubicBezTo>
                <a:cubicBezTo>
                  <a:pt x="15602" y="16164"/>
                  <a:pt x="15719" y="16095"/>
                  <a:pt x="15725" y="16264"/>
                </a:cubicBezTo>
                <a:cubicBezTo>
                  <a:pt x="15730" y="16432"/>
                  <a:pt x="15686" y="16333"/>
                  <a:pt x="15613" y="16244"/>
                </a:cubicBezTo>
                <a:cubicBezTo>
                  <a:pt x="15541" y="16154"/>
                  <a:pt x="15474" y="16412"/>
                  <a:pt x="15474" y="16522"/>
                </a:cubicBezTo>
                <a:cubicBezTo>
                  <a:pt x="15474" y="16631"/>
                  <a:pt x="15302" y="16373"/>
                  <a:pt x="15263" y="16383"/>
                </a:cubicBezTo>
                <a:cubicBezTo>
                  <a:pt x="15224" y="16393"/>
                  <a:pt x="15274" y="16214"/>
                  <a:pt x="15174" y="16075"/>
                </a:cubicBezTo>
                <a:cubicBezTo>
                  <a:pt x="15074" y="15936"/>
                  <a:pt x="14996" y="15906"/>
                  <a:pt x="14996" y="15767"/>
                </a:cubicBezTo>
                <a:cubicBezTo>
                  <a:pt x="14996" y="15628"/>
                  <a:pt x="14823" y="15529"/>
                  <a:pt x="14823" y="15370"/>
                </a:cubicBezTo>
                <a:cubicBezTo>
                  <a:pt x="14823" y="15211"/>
                  <a:pt x="14846" y="14804"/>
                  <a:pt x="14807" y="14685"/>
                </a:cubicBezTo>
                <a:cubicBezTo>
                  <a:pt x="14768" y="14566"/>
                  <a:pt x="14801" y="14437"/>
                  <a:pt x="14835" y="14328"/>
                </a:cubicBezTo>
                <a:cubicBezTo>
                  <a:pt x="14868" y="14219"/>
                  <a:pt x="14796" y="14050"/>
                  <a:pt x="14696" y="14050"/>
                </a:cubicBezTo>
                <a:cubicBezTo>
                  <a:pt x="14595" y="14050"/>
                  <a:pt x="14456" y="13990"/>
                  <a:pt x="14317" y="14010"/>
                </a:cubicBezTo>
                <a:cubicBezTo>
                  <a:pt x="14178" y="14030"/>
                  <a:pt x="14100" y="13990"/>
                  <a:pt x="14056" y="13921"/>
                </a:cubicBezTo>
                <a:cubicBezTo>
                  <a:pt x="14011" y="13851"/>
                  <a:pt x="13883" y="13702"/>
                  <a:pt x="13711" y="13623"/>
                </a:cubicBezTo>
                <a:cubicBezTo>
                  <a:pt x="13538" y="13544"/>
                  <a:pt x="13460" y="13385"/>
                  <a:pt x="13444" y="13296"/>
                </a:cubicBezTo>
                <a:cubicBezTo>
                  <a:pt x="13427" y="13206"/>
                  <a:pt x="13255" y="13137"/>
                  <a:pt x="13216" y="13047"/>
                </a:cubicBezTo>
                <a:cubicBezTo>
                  <a:pt x="13177" y="12958"/>
                  <a:pt x="13010" y="12908"/>
                  <a:pt x="12943" y="12928"/>
                </a:cubicBezTo>
                <a:cubicBezTo>
                  <a:pt x="12876" y="12948"/>
                  <a:pt x="12709" y="12680"/>
                  <a:pt x="12609" y="12690"/>
                </a:cubicBezTo>
                <a:cubicBezTo>
                  <a:pt x="12509" y="12700"/>
                  <a:pt x="12275" y="12879"/>
                  <a:pt x="12236" y="12888"/>
                </a:cubicBezTo>
                <a:cubicBezTo>
                  <a:pt x="12197" y="12898"/>
                  <a:pt x="12242" y="12740"/>
                  <a:pt x="12270" y="12670"/>
                </a:cubicBezTo>
                <a:cubicBezTo>
                  <a:pt x="12298" y="12600"/>
                  <a:pt x="12186" y="12302"/>
                  <a:pt x="12158" y="12104"/>
                </a:cubicBezTo>
                <a:cubicBezTo>
                  <a:pt x="12131" y="11905"/>
                  <a:pt x="12092" y="11687"/>
                  <a:pt x="11975" y="11717"/>
                </a:cubicBezTo>
                <a:cubicBezTo>
                  <a:pt x="11858" y="11746"/>
                  <a:pt x="11730" y="11637"/>
                  <a:pt x="11697" y="11598"/>
                </a:cubicBezTo>
                <a:cubicBezTo>
                  <a:pt x="11663" y="11558"/>
                  <a:pt x="11658" y="10992"/>
                  <a:pt x="11686" y="10754"/>
                </a:cubicBezTo>
                <a:cubicBezTo>
                  <a:pt x="11713" y="10515"/>
                  <a:pt x="11858" y="10158"/>
                  <a:pt x="11858" y="10009"/>
                </a:cubicBezTo>
                <a:cubicBezTo>
                  <a:pt x="11858" y="9860"/>
                  <a:pt x="11953" y="9791"/>
                  <a:pt x="12036" y="9751"/>
                </a:cubicBezTo>
                <a:cubicBezTo>
                  <a:pt x="12120" y="9711"/>
                  <a:pt x="12053" y="9424"/>
                  <a:pt x="12136" y="9404"/>
                </a:cubicBezTo>
                <a:cubicBezTo>
                  <a:pt x="12220" y="9384"/>
                  <a:pt x="12225" y="9324"/>
                  <a:pt x="12242" y="9205"/>
                </a:cubicBezTo>
                <a:cubicBezTo>
                  <a:pt x="12259" y="9086"/>
                  <a:pt x="12359" y="9165"/>
                  <a:pt x="12303" y="9066"/>
                </a:cubicBezTo>
                <a:cubicBezTo>
                  <a:pt x="12247" y="8967"/>
                  <a:pt x="12292" y="8937"/>
                  <a:pt x="12420" y="8937"/>
                </a:cubicBezTo>
                <a:cubicBezTo>
                  <a:pt x="12548" y="8937"/>
                  <a:pt x="12737" y="8858"/>
                  <a:pt x="12709" y="8630"/>
                </a:cubicBezTo>
                <a:cubicBezTo>
                  <a:pt x="12681" y="8401"/>
                  <a:pt x="12348" y="8570"/>
                  <a:pt x="12348" y="8381"/>
                </a:cubicBezTo>
                <a:cubicBezTo>
                  <a:pt x="12348" y="8192"/>
                  <a:pt x="11925" y="8183"/>
                  <a:pt x="11953" y="8074"/>
                </a:cubicBezTo>
                <a:cubicBezTo>
                  <a:pt x="11980" y="7964"/>
                  <a:pt x="12375" y="8153"/>
                  <a:pt x="12520" y="8252"/>
                </a:cubicBezTo>
                <a:cubicBezTo>
                  <a:pt x="12665" y="8351"/>
                  <a:pt x="12704" y="8342"/>
                  <a:pt x="12821" y="8332"/>
                </a:cubicBezTo>
                <a:cubicBezTo>
                  <a:pt x="12937" y="8322"/>
                  <a:pt x="12859" y="8054"/>
                  <a:pt x="12882" y="7944"/>
                </a:cubicBezTo>
                <a:cubicBezTo>
                  <a:pt x="12904" y="7835"/>
                  <a:pt x="13127" y="8113"/>
                  <a:pt x="13255" y="8054"/>
                </a:cubicBezTo>
                <a:cubicBezTo>
                  <a:pt x="13382" y="7994"/>
                  <a:pt x="13505" y="7527"/>
                  <a:pt x="13611" y="7399"/>
                </a:cubicBezTo>
                <a:cubicBezTo>
                  <a:pt x="13716" y="7269"/>
                  <a:pt x="13622" y="7150"/>
                  <a:pt x="13416" y="7180"/>
                </a:cubicBezTo>
                <a:cubicBezTo>
                  <a:pt x="13210" y="7210"/>
                  <a:pt x="13093" y="7071"/>
                  <a:pt x="12982" y="6922"/>
                </a:cubicBezTo>
                <a:cubicBezTo>
                  <a:pt x="12871" y="6773"/>
                  <a:pt x="12882" y="6654"/>
                  <a:pt x="12999" y="6674"/>
                </a:cubicBezTo>
                <a:cubicBezTo>
                  <a:pt x="13115" y="6694"/>
                  <a:pt x="13394" y="7101"/>
                  <a:pt x="13499" y="7111"/>
                </a:cubicBezTo>
                <a:cubicBezTo>
                  <a:pt x="13605" y="7121"/>
                  <a:pt x="13789" y="6743"/>
                  <a:pt x="13878" y="6624"/>
                </a:cubicBezTo>
                <a:cubicBezTo>
                  <a:pt x="13967" y="6505"/>
                  <a:pt x="13794" y="6455"/>
                  <a:pt x="13733" y="6366"/>
                </a:cubicBezTo>
                <a:cubicBezTo>
                  <a:pt x="13672" y="6277"/>
                  <a:pt x="13839" y="6217"/>
                  <a:pt x="13928" y="6217"/>
                </a:cubicBezTo>
                <a:cubicBezTo>
                  <a:pt x="14017" y="6217"/>
                  <a:pt x="14056" y="6356"/>
                  <a:pt x="14089" y="6425"/>
                </a:cubicBezTo>
                <a:cubicBezTo>
                  <a:pt x="14122" y="6495"/>
                  <a:pt x="14278" y="6376"/>
                  <a:pt x="14356" y="6376"/>
                </a:cubicBezTo>
                <a:cubicBezTo>
                  <a:pt x="14434" y="6376"/>
                  <a:pt x="14345" y="6148"/>
                  <a:pt x="14217" y="6058"/>
                </a:cubicBezTo>
                <a:cubicBezTo>
                  <a:pt x="14089" y="5969"/>
                  <a:pt x="14223" y="5800"/>
                  <a:pt x="14262" y="5939"/>
                </a:cubicBezTo>
                <a:cubicBezTo>
                  <a:pt x="14301" y="6078"/>
                  <a:pt x="14389" y="6048"/>
                  <a:pt x="14434" y="6207"/>
                </a:cubicBezTo>
                <a:cubicBezTo>
                  <a:pt x="14499" y="6439"/>
                  <a:pt x="14540" y="6286"/>
                  <a:pt x="14651" y="6217"/>
                </a:cubicBezTo>
                <a:cubicBezTo>
                  <a:pt x="14762" y="6148"/>
                  <a:pt x="14818" y="6028"/>
                  <a:pt x="14879" y="5909"/>
                </a:cubicBezTo>
                <a:cubicBezTo>
                  <a:pt x="14940" y="5790"/>
                  <a:pt x="14951" y="5929"/>
                  <a:pt x="15024" y="5741"/>
                </a:cubicBezTo>
                <a:cubicBezTo>
                  <a:pt x="15096" y="5552"/>
                  <a:pt x="14990" y="5373"/>
                  <a:pt x="14901" y="5254"/>
                </a:cubicBezTo>
                <a:cubicBezTo>
                  <a:pt x="14812" y="5135"/>
                  <a:pt x="14907" y="5016"/>
                  <a:pt x="14818" y="4937"/>
                </a:cubicBezTo>
                <a:cubicBezTo>
                  <a:pt x="14729" y="4857"/>
                  <a:pt x="14712" y="4708"/>
                  <a:pt x="14823" y="4748"/>
                </a:cubicBezTo>
                <a:cubicBezTo>
                  <a:pt x="14935" y="4787"/>
                  <a:pt x="15024" y="4728"/>
                  <a:pt x="15074" y="4589"/>
                </a:cubicBezTo>
                <a:cubicBezTo>
                  <a:pt x="15124" y="4450"/>
                  <a:pt x="14907" y="4420"/>
                  <a:pt x="15007" y="4321"/>
                </a:cubicBezTo>
                <a:cubicBezTo>
                  <a:pt x="15107" y="4222"/>
                  <a:pt x="15024" y="4123"/>
                  <a:pt x="14924" y="4123"/>
                </a:cubicBezTo>
                <a:cubicBezTo>
                  <a:pt x="14823" y="4123"/>
                  <a:pt x="14740" y="4033"/>
                  <a:pt x="14734" y="3884"/>
                </a:cubicBezTo>
                <a:cubicBezTo>
                  <a:pt x="14729" y="3735"/>
                  <a:pt x="14556" y="3835"/>
                  <a:pt x="14451" y="3745"/>
                </a:cubicBezTo>
                <a:cubicBezTo>
                  <a:pt x="14345" y="3656"/>
                  <a:pt x="14111" y="3676"/>
                  <a:pt x="14056" y="3686"/>
                </a:cubicBezTo>
                <a:cubicBezTo>
                  <a:pt x="14000" y="3696"/>
                  <a:pt x="13994" y="4103"/>
                  <a:pt x="14078" y="4113"/>
                </a:cubicBezTo>
                <a:cubicBezTo>
                  <a:pt x="14161" y="4123"/>
                  <a:pt x="14228" y="4281"/>
                  <a:pt x="14156" y="4331"/>
                </a:cubicBezTo>
                <a:cubicBezTo>
                  <a:pt x="14084" y="4381"/>
                  <a:pt x="14167" y="4539"/>
                  <a:pt x="14111" y="4529"/>
                </a:cubicBezTo>
                <a:cubicBezTo>
                  <a:pt x="14056" y="4520"/>
                  <a:pt x="13967" y="4470"/>
                  <a:pt x="13950" y="4728"/>
                </a:cubicBezTo>
                <a:cubicBezTo>
                  <a:pt x="13933" y="4986"/>
                  <a:pt x="13922" y="5085"/>
                  <a:pt x="13828" y="5175"/>
                </a:cubicBezTo>
                <a:cubicBezTo>
                  <a:pt x="13733" y="5264"/>
                  <a:pt x="13805" y="4887"/>
                  <a:pt x="13716" y="4897"/>
                </a:cubicBezTo>
                <a:cubicBezTo>
                  <a:pt x="13627" y="4907"/>
                  <a:pt x="13616" y="5215"/>
                  <a:pt x="13683" y="5244"/>
                </a:cubicBezTo>
                <a:cubicBezTo>
                  <a:pt x="13750" y="5274"/>
                  <a:pt x="13761" y="5373"/>
                  <a:pt x="13777" y="5522"/>
                </a:cubicBezTo>
                <a:cubicBezTo>
                  <a:pt x="13794" y="5671"/>
                  <a:pt x="13655" y="5562"/>
                  <a:pt x="13599" y="5741"/>
                </a:cubicBezTo>
                <a:cubicBezTo>
                  <a:pt x="13544" y="5919"/>
                  <a:pt x="13538" y="5661"/>
                  <a:pt x="13460" y="5542"/>
                </a:cubicBezTo>
                <a:cubicBezTo>
                  <a:pt x="13382" y="5423"/>
                  <a:pt x="13288" y="5224"/>
                  <a:pt x="13293" y="5076"/>
                </a:cubicBezTo>
                <a:cubicBezTo>
                  <a:pt x="13298" y="4945"/>
                  <a:pt x="13338" y="4897"/>
                  <a:pt x="13399" y="4877"/>
                </a:cubicBezTo>
                <a:cubicBezTo>
                  <a:pt x="13460" y="4857"/>
                  <a:pt x="13399" y="4758"/>
                  <a:pt x="13394" y="4579"/>
                </a:cubicBezTo>
                <a:cubicBezTo>
                  <a:pt x="13388" y="4400"/>
                  <a:pt x="13316" y="4460"/>
                  <a:pt x="13227" y="4271"/>
                </a:cubicBezTo>
                <a:cubicBezTo>
                  <a:pt x="13138" y="4083"/>
                  <a:pt x="13043" y="4083"/>
                  <a:pt x="12993" y="4172"/>
                </a:cubicBezTo>
                <a:cubicBezTo>
                  <a:pt x="12943" y="4262"/>
                  <a:pt x="12976" y="4430"/>
                  <a:pt x="12898" y="4490"/>
                </a:cubicBezTo>
                <a:cubicBezTo>
                  <a:pt x="12821" y="4549"/>
                  <a:pt x="12854" y="4827"/>
                  <a:pt x="12787" y="4847"/>
                </a:cubicBezTo>
                <a:cubicBezTo>
                  <a:pt x="12720" y="4867"/>
                  <a:pt x="12759" y="4361"/>
                  <a:pt x="12704" y="4311"/>
                </a:cubicBezTo>
                <a:cubicBezTo>
                  <a:pt x="12648" y="4262"/>
                  <a:pt x="12654" y="4142"/>
                  <a:pt x="12737" y="4123"/>
                </a:cubicBezTo>
                <a:cubicBezTo>
                  <a:pt x="12821" y="4103"/>
                  <a:pt x="12871" y="3944"/>
                  <a:pt x="12798" y="3944"/>
                </a:cubicBezTo>
                <a:cubicBezTo>
                  <a:pt x="12726" y="3944"/>
                  <a:pt x="12598" y="3805"/>
                  <a:pt x="12548" y="3765"/>
                </a:cubicBezTo>
                <a:cubicBezTo>
                  <a:pt x="12498" y="3725"/>
                  <a:pt x="12414" y="3934"/>
                  <a:pt x="12359" y="3855"/>
                </a:cubicBezTo>
                <a:cubicBezTo>
                  <a:pt x="12303" y="3775"/>
                  <a:pt x="12364" y="3576"/>
                  <a:pt x="12370" y="3467"/>
                </a:cubicBezTo>
                <a:cubicBezTo>
                  <a:pt x="12375" y="3358"/>
                  <a:pt x="12459" y="3517"/>
                  <a:pt x="12515" y="3378"/>
                </a:cubicBezTo>
                <a:cubicBezTo>
                  <a:pt x="12570" y="3239"/>
                  <a:pt x="12359" y="3239"/>
                  <a:pt x="12359" y="3090"/>
                </a:cubicBezTo>
                <a:cubicBezTo>
                  <a:pt x="12359" y="2941"/>
                  <a:pt x="12192" y="2901"/>
                  <a:pt x="12136" y="2852"/>
                </a:cubicBezTo>
                <a:cubicBezTo>
                  <a:pt x="12081" y="2802"/>
                  <a:pt x="12175" y="2554"/>
                  <a:pt x="12147" y="2455"/>
                </a:cubicBezTo>
                <a:cubicBezTo>
                  <a:pt x="12120" y="2355"/>
                  <a:pt x="11914" y="2028"/>
                  <a:pt x="11825" y="2058"/>
                </a:cubicBezTo>
                <a:cubicBezTo>
                  <a:pt x="11736" y="2087"/>
                  <a:pt x="11713" y="1849"/>
                  <a:pt x="11763" y="1859"/>
                </a:cubicBezTo>
                <a:cubicBezTo>
                  <a:pt x="11813" y="1869"/>
                  <a:pt x="11852" y="1810"/>
                  <a:pt x="11947" y="1621"/>
                </a:cubicBezTo>
                <a:cubicBezTo>
                  <a:pt x="12042" y="1432"/>
                  <a:pt x="12053" y="1373"/>
                  <a:pt x="11986" y="1333"/>
                </a:cubicBezTo>
                <a:cubicBezTo>
                  <a:pt x="11919" y="1293"/>
                  <a:pt x="11886" y="1174"/>
                  <a:pt x="12003" y="1184"/>
                </a:cubicBezTo>
                <a:cubicBezTo>
                  <a:pt x="12120" y="1194"/>
                  <a:pt x="12325" y="1333"/>
                  <a:pt x="12392" y="1244"/>
                </a:cubicBezTo>
                <a:cubicBezTo>
                  <a:pt x="12459" y="1154"/>
                  <a:pt x="12670" y="569"/>
                  <a:pt x="12754" y="360"/>
                </a:cubicBezTo>
                <a:cubicBezTo>
                  <a:pt x="12837" y="152"/>
                  <a:pt x="12693" y="132"/>
                  <a:pt x="12492" y="162"/>
                </a:cubicBezTo>
                <a:cubicBezTo>
                  <a:pt x="12292" y="191"/>
                  <a:pt x="12247" y="23"/>
                  <a:pt x="12081" y="3"/>
                </a:cubicBezTo>
                <a:cubicBezTo>
                  <a:pt x="11914" y="-17"/>
                  <a:pt x="11602" y="62"/>
                  <a:pt x="11558" y="152"/>
                </a:cubicBezTo>
                <a:cubicBezTo>
                  <a:pt x="11513" y="241"/>
                  <a:pt x="11641" y="320"/>
                  <a:pt x="11624" y="420"/>
                </a:cubicBezTo>
                <a:cubicBezTo>
                  <a:pt x="11608" y="519"/>
                  <a:pt x="11508" y="350"/>
                  <a:pt x="11463" y="390"/>
                </a:cubicBezTo>
                <a:cubicBezTo>
                  <a:pt x="11418" y="430"/>
                  <a:pt x="11480" y="559"/>
                  <a:pt x="11463" y="906"/>
                </a:cubicBezTo>
                <a:cubicBezTo>
                  <a:pt x="11446" y="1254"/>
                  <a:pt x="11502" y="1273"/>
                  <a:pt x="11558" y="1402"/>
                </a:cubicBezTo>
                <a:cubicBezTo>
                  <a:pt x="11613" y="1532"/>
                  <a:pt x="11602" y="1700"/>
                  <a:pt x="11602" y="1919"/>
                </a:cubicBezTo>
                <a:cubicBezTo>
                  <a:pt x="11602" y="2137"/>
                  <a:pt x="11485" y="2127"/>
                  <a:pt x="11446" y="2177"/>
                </a:cubicBezTo>
                <a:cubicBezTo>
                  <a:pt x="11407" y="2227"/>
                  <a:pt x="11546" y="2306"/>
                  <a:pt x="11524" y="2445"/>
                </a:cubicBezTo>
                <a:cubicBezTo>
                  <a:pt x="11502" y="2584"/>
                  <a:pt x="11385" y="2365"/>
                  <a:pt x="11318" y="2405"/>
                </a:cubicBezTo>
                <a:cubicBezTo>
                  <a:pt x="11252" y="2445"/>
                  <a:pt x="11196" y="2782"/>
                  <a:pt x="11268" y="2892"/>
                </a:cubicBezTo>
                <a:cubicBezTo>
                  <a:pt x="11341" y="3001"/>
                  <a:pt x="11368" y="2981"/>
                  <a:pt x="11313" y="3110"/>
                </a:cubicBezTo>
                <a:cubicBezTo>
                  <a:pt x="11257" y="3239"/>
                  <a:pt x="11196" y="3427"/>
                  <a:pt x="11330" y="3616"/>
                </a:cubicBezTo>
                <a:cubicBezTo>
                  <a:pt x="11463" y="3805"/>
                  <a:pt x="11708" y="3785"/>
                  <a:pt x="11836" y="3934"/>
                </a:cubicBezTo>
                <a:cubicBezTo>
                  <a:pt x="11964" y="4083"/>
                  <a:pt x="11780" y="3993"/>
                  <a:pt x="11830" y="4162"/>
                </a:cubicBezTo>
                <a:cubicBezTo>
                  <a:pt x="11880" y="4331"/>
                  <a:pt x="11747" y="4391"/>
                  <a:pt x="11752" y="4520"/>
                </a:cubicBezTo>
                <a:cubicBezTo>
                  <a:pt x="11758" y="4649"/>
                  <a:pt x="11808" y="4579"/>
                  <a:pt x="11875" y="4361"/>
                </a:cubicBezTo>
                <a:cubicBezTo>
                  <a:pt x="11941" y="4142"/>
                  <a:pt x="11992" y="4420"/>
                  <a:pt x="11986" y="4609"/>
                </a:cubicBezTo>
                <a:cubicBezTo>
                  <a:pt x="11980" y="4798"/>
                  <a:pt x="11886" y="4688"/>
                  <a:pt x="11813" y="4877"/>
                </a:cubicBezTo>
                <a:cubicBezTo>
                  <a:pt x="11741" y="5066"/>
                  <a:pt x="11674" y="5095"/>
                  <a:pt x="11569" y="5056"/>
                </a:cubicBezTo>
                <a:cubicBezTo>
                  <a:pt x="11463" y="5016"/>
                  <a:pt x="11524" y="5324"/>
                  <a:pt x="11569" y="5492"/>
                </a:cubicBezTo>
                <a:cubicBezTo>
                  <a:pt x="11613" y="5661"/>
                  <a:pt x="11558" y="5721"/>
                  <a:pt x="11435" y="5661"/>
                </a:cubicBezTo>
                <a:cubicBezTo>
                  <a:pt x="11313" y="5602"/>
                  <a:pt x="11240" y="5463"/>
                  <a:pt x="11302" y="5294"/>
                </a:cubicBezTo>
                <a:cubicBezTo>
                  <a:pt x="11363" y="5125"/>
                  <a:pt x="11407" y="4926"/>
                  <a:pt x="11335" y="4946"/>
                </a:cubicBezTo>
                <a:cubicBezTo>
                  <a:pt x="11263" y="4967"/>
                  <a:pt x="11096" y="4937"/>
                  <a:pt x="11046" y="4798"/>
                </a:cubicBezTo>
                <a:cubicBezTo>
                  <a:pt x="10996" y="4659"/>
                  <a:pt x="11079" y="4718"/>
                  <a:pt x="11229" y="4748"/>
                </a:cubicBezTo>
                <a:cubicBezTo>
                  <a:pt x="11380" y="4778"/>
                  <a:pt x="11252" y="4569"/>
                  <a:pt x="11363" y="4569"/>
                </a:cubicBezTo>
                <a:cubicBezTo>
                  <a:pt x="11474" y="4569"/>
                  <a:pt x="11558" y="4678"/>
                  <a:pt x="11652" y="4529"/>
                </a:cubicBezTo>
                <a:cubicBezTo>
                  <a:pt x="11747" y="4381"/>
                  <a:pt x="11591" y="4093"/>
                  <a:pt x="11513" y="4142"/>
                </a:cubicBezTo>
                <a:cubicBezTo>
                  <a:pt x="11435" y="4192"/>
                  <a:pt x="11313" y="4252"/>
                  <a:pt x="11313" y="4113"/>
                </a:cubicBezTo>
                <a:cubicBezTo>
                  <a:pt x="11313" y="3974"/>
                  <a:pt x="11446" y="4073"/>
                  <a:pt x="11519" y="4043"/>
                </a:cubicBezTo>
                <a:cubicBezTo>
                  <a:pt x="11591" y="4013"/>
                  <a:pt x="11480" y="3835"/>
                  <a:pt x="11368" y="3884"/>
                </a:cubicBezTo>
                <a:cubicBezTo>
                  <a:pt x="11257" y="3934"/>
                  <a:pt x="11179" y="3944"/>
                  <a:pt x="11090" y="3775"/>
                </a:cubicBezTo>
                <a:cubicBezTo>
                  <a:pt x="11001" y="3606"/>
                  <a:pt x="10840" y="3507"/>
                  <a:pt x="10801" y="3894"/>
                </a:cubicBezTo>
                <a:cubicBezTo>
                  <a:pt x="10762" y="4281"/>
                  <a:pt x="10606" y="4073"/>
                  <a:pt x="10545" y="4202"/>
                </a:cubicBezTo>
                <a:cubicBezTo>
                  <a:pt x="10484" y="4331"/>
                  <a:pt x="10617" y="4420"/>
                  <a:pt x="10768" y="4430"/>
                </a:cubicBezTo>
                <a:cubicBezTo>
                  <a:pt x="10918" y="4440"/>
                  <a:pt x="11029" y="4688"/>
                  <a:pt x="10957" y="4688"/>
                </a:cubicBezTo>
                <a:cubicBezTo>
                  <a:pt x="10884" y="4688"/>
                  <a:pt x="10918" y="4877"/>
                  <a:pt x="10840" y="4807"/>
                </a:cubicBezTo>
                <a:cubicBezTo>
                  <a:pt x="10762" y="4738"/>
                  <a:pt x="10684" y="4807"/>
                  <a:pt x="10740" y="4926"/>
                </a:cubicBezTo>
                <a:cubicBezTo>
                  <a:pt x="10795" y="5046"/>
                  <a:pt x="10717" y="5095"/>
                  <a:pt x="10723" y="5215"/>
                </a:cubicBezTo>
                <a:cubicBezTo>
                  <a:pt x="10729" y="5334"/>
                  <a:pt x="10606" y="5224"/>
                  <a:pt x="10489" y="5205"/>
                </a:cubicBezTo>
                <a:cubicBezTo>
                  <a:pt x="10373" y="5185"/>
                  <a:pt x="10156" y="5254"/>
                  <a:pt x="10000" y="5314"/>
                </a:cubicBezTo>
                <a:cubicBezTo>
                  <a:pt x="9844" y="5373"/>
                  <a:pt x="9672" y="5274"/>
                  <a:pt x="9605" y="5145"/>
                </a:cubicBezTo>
                <a:cubicBezTo>
                  <a:pt x="9538" y="5016"/>
                  <a:pt x="9449" y="5036"/>
                  <a:pt x="9338" y="5036"/>
                </a:cubicBezTo>
                <a:cubicBezTo>
                  <a:pt x="9226" y="5036"/>
                  <a:pt x="9260" y="4847"/>
                  <a:pt x="9115" y="4837"/>
                </a:cubicBezTo>
                <a:cubicBezTo>
                  <a:pt x="8970" y="4827"/>
                  <a:pt x="9004" y="4609"/>
                  <a:pt x="8987" y="4480"/>
                </a:cubicBezTo>
                <a:cubicBezTo>
                  <a:pt x="8970" y="4351"/>
                  <a:pt x="8681" y="4391"/>
                  <a:pt x="8575" y="4510"/>
                </a:cubicBezTo>
                <a:cubicBezTo>
                  <a:pt x="8470" y="4629"/>
                  <a:pt x="8264" y="4579"/>
                  <a:pt x="8208" y="4798"/>
                </a:cubicBezTo>
                <a:cubicBezTo>
                  <a:pt x="8153" y="5016"/>
                  <a:pt x="8258" y="4986"/>
                  <a:pt x="8320" y="4986"/>
                </a:cubicBezTo>
                <a:cubicBezTo>
                  <a:pt x="8405" y="4986"/>
                  <a:pt x="8397" y="4807"/>
                  <a:pt x="8553" y="4847"/>
                </a:cubicBezTo>
                <a:cubicBezTo>
                  <a:pt x="8709" y="4887"/>
                  <a:pt x="8820" y="4559"/>
                  <a:pt x="8887" y="4678"/>
                </a:cubicBezTo>
                <a:cubicBezTo>
                  <a:pt x="8954" y="4798"/>
                  <a:pt x="8620" y="5026"/>
                  <a:pt x="8475" y="5066"/>
                </a:cubicBezTo>
                <a:cubicBezTo>
                  <a:pt x="8331" y="5105"/>
                  <a:pt x="8364" y="5314"/>
                  <a:pt x="8503" y="5681"/>
                </a:cubicBezTo>
                <a:cubicBezTo>
                  <a:pt x="8642" y="6048"/>
                  <a:pt x="8442" y="5840"/>
                  <a:pt x="8442" y="6019"/>
                </a:cubicBezTo>
                <a:cubicBezTo>
                  <a:pt x="8442" y="6197"/>
                  <a:pt x="8180" y="5959"/>
                  <a:pt x="8286" y="5899"/>
                </a:cubicBezTo>
                <a:cubicBezTo>
                  <a:pt x="8392" y="5840"/>
                  <a:pt x="8342" y="5651"/>
                  <a:pt x="8258" y="5532"/>
                </a:cubicBezTo>
                <a:cubicBezTo>
                  <a:pt x="8175" y="5413"/>
                  <a:pt x="8119" y="5532"/>
                  <a:pt x="8130" y="5403"/>
                </a:cubicBezTo>
                <a:cubicBezTo>
                  <a:pt x="8141" y="5274"/>
                  <a:pt x="8041" y="5413"/>
                  <a:pt x="7963" y="5304"/>
                </a:cubicBezTo>
                <a:cubicBezTo>
                  <a:pt x="7886" y="5195"/>
                  <a:pt x="7847" y="5105"/>
                  <a:pt x="7741" y="5205"/>
                </a:cubicBezTo>
                <a:cubicBezTo>
                  <a:pt x="7635" y="5304"/>
                  <a:pt x="7513" y="5274"/>
                  <a:pt x="7279" y="5343"/>
                </a:cubicBezTo>
                <a:cubicBezTo>
                  <a:pt x="7045" y="5413"/>
                  <a:pt x="6617" y="5393"/>
                  <a:pt x="6539" y="5254"/>
                </a:cubicBezTo>
                <a:cubicBezTo>
                  <a:pt x="6461" y="5115"/>
                  <a:pt x="6739" y="4867"/>
                  <a:pt x="6823" y="4907"/>
                </a:cubicBezTo>
                <a:cubicBezTo>
                  <a:pt x="6904" y="4945"/>
                  <a:pt x="6856" y="4748"/>
                  <a:pt x="6728" y="4569"/>
                </a:cubicBezTo>
                <a:cubicBezTo>
                  <a:pt x="6600" y="4391"/>
                  <a:pt x="6317" y="4281"/>
                  <a:pt x="6322" y="4391"/>
                </a:cubicBezTo>
                <a:cubicBezTo>
                  <a:pt x="6328" y="4500"/>
                  <a:pt x="6161" y="4400"/>
                  <a:pt x="5955" y="4331"/>
                </a:cubicBezTo>
                <a:cubicBezTo>
                  <a:pt x="5749" y="4262"/>
                  <a:pt x="5721" y="4132"/>
                  <a:pt x="5588" y="4123"/>
                </a:cubicBezTo>
                <a:cubicBezTo>
                  <a:pt x="5459" y="4113"/>
                  <a:pt x="5254" y="4043"/>
                  <a:pt x="5098" y="3825"/>
                </a:cubicBezTo>
                <a:cubicBezTo>
                  <a:pt x="4942" y="3606"/>
                  <a:pt x="4575" y="3666"/>
                  <a:pt x="4531" y="3864"/>
                </a:cubicBezTo>
                <a:cubicBezTo>
                  <a:pt x="4486" y="4063"/>
                  <a:pt x="4364" y="4053"/>
                  <a:pt x="4241" y="4053"/>
                </a:cubicBezTo>
                <a:cubicBezTo>
                  <a:pt x="4119" y="4053"/>
                  <a:pt x="4297" y="3808"/>
                  <a:pt x="4252" y="3765"/>
                </a:cubicBezTo>
                <a:cubicBezTo>
                  <a:pt x="4194" y="3709"/>
                  <a:pt x="4258" y="3438"/>
                  <a:pt x="4169" y="3418"/>
                </a:cubicBezTo>
                <a:cubicBezTo>
                  <a:pt x="4080" y="3398"/>
                  <a:pt x="3997" y="4073"/>
                  <a:pt x="3830" y="4053"/>
                </a:cubicBezTo>
                <a:cubicBezTo>
                  <a:pt x="3663" y="4033"/>
                  <a:pt x="3590" y="3338"/>
                  <a:pt x="3451" y="3160"/>
                </a:cubicBezTo>
                <a:cubicBezTo>
                  <a:pt x="3312" y="2981"/>
                  <a:pt x="3184" y="2971"/>
                  <a:pt x="3301" y="3239"/>
                </a:cubicBezTo>
                <a:cubicBezTo>
                  <a:pt x="3418" y="3507"/>
                  <a:pt x="3201" y="3318"/>
                  <a:pt x="3212" y="3497"/>
                </a:cubicBezTo>
                <a:cubicBezTo>
                  <a:pt x="3223" y="3676"/>
                  <a:pt x="3023" y="3884"/>
                  <a:pt x="3028" y="3785"/>
                </a:cubicBezTo>
                <a:cubicBezTo>
                  <a:pt x="3034" y="3686"/>
                  <a:pt x="2917" y="3576"/>
                  <a:pt x="2784" y="3855"/>
                </a:cubicBezTo>
                <a:cubicBezTo>
                  <a:pt x="2650" y="4132"/>
                  <a:pt x="2556" y="4093"/>
                  <a:pt x="2544" y="3993"/>
                </a:cubicBezTo>
                <a:cubicBezTo>
                  <a:pt x="2533" y="3894"/>
                  <a:pt x="2138" y="4252"/>
                  <a:pt x="2155" y="4371"/>
                </a:cubicBezTo>
                <a:cubicBezTo>
                  <a:pt x="2172" y="4490"/>
                  <a:pt x="2094" y="4579"/>
                  <a:pt x="1988" y="4569"/>
                </a:cubicBezTo>
                <a:cubicBezTo>
                  <a:pt x="1882" y="4559"/>
                  <a:pt x="1966" y="4400"/>
                  <a:pt x="2049" y="4321"/>
                </a:cubicBezTo>
                <a:cubicBezTo>
                  <a:pt x="2143" y="4232"/>
                  <a:pt x="2400" y="3864"/>
                  <a:pt x="2533" y="3825"/>
                </a:cubicBezTo>
                <a:cubicBezTo>
                  <a:pt x="2667" y="3785"/>
                  <a:pt x="2923" y="3596"/>
                  <a:pt x="2928" y="3487"/>
                </a:cubicBezTo>
                <a:cubicBezTo>
                  <a:pt x="2934" y="3378"/>
                  <a:pt x="2800" y="3467"/>
                  <a:pt x="2711" y="3438"/>
                </a:cubicBezTo>
                <a:cubicBezTo>
                  <a:pt x="2622" y="3408"/>
                  <a:pt x="2467" y="3586"/>
                  <a:pt x="2316" y="3706"/>
                </a:cubicBezTo>
                <a:cubicBezTo>
                  <a:pt x="2166" y="3825"/>
                  <a:pt x="1994" y="3785"/>
                  <a:pt x="2038" y="3944"/>
                </a:cubicBezTo>
                <a:cubicBezTo>
                  <a:pt x="2083" y="4103"/>
                  <a:pt x="1899" y="3924"/>
                  <a:pt x="1860" y="4033"/>
                </a:cubicBezTo>
                <a:cubicBezTo>
                  <a:pt x="1821" y="4142"/>
                  <a:pt x="1749" y="4023"/>
                  <a:pt x="1804" y="3964"/>
                </a:cubicBezTo>
                <a:cubicBezTo>
                  <a:pt x="1860" y="3904"/>
                  <a:pt x="1671" y="3795"/>
                  <a:pt x="1671" y="3864"/>
                </a:cubicBezTo>
                <a:cubicBezTo>
                  <a:pt x="1671" y="3934"/>
                  <a:pt x="1638" y="4023"/>
                  <a:pt x="1504" y="4023"/>
                </a:cubicBezTo>
                <a:cubicBezTo>
                  <a:pt x="1371" y="4023"/>
                  <a:pt x="1237" y="4192"/>
                  <a:pt x="1326" y="4311"/>
                </a:cubicBezTo>
                <a:cubicBezTo>
                  <a:pt x="1415" y="4430"/>
                  <a:pt x="1471" y="4490"/>
                  <a:pt x="1426" y="4569"/>
                </a:cubicBezTo>
                <a:cubicBezTo>
                  <a:pt x="1382" y="4649"/>
                  <a:pt x="1243" y="4361"/>
                  <a:pt x="1048" y="4391"/>
                </a:cubicBezTo>
                <a:cubicBezTo>
                  <a:pt x="853" y="4420"/>
                  <a:pt x="464" y="4003"/>
                  <a:pt x="464" y="3904"/>
                </a:cubicBezTo>
                <a:cubicBezTo>
                  <a:pt x="464" y="3824"/>
                  <a:pt x="190" y="3874"/>
                  <a:pt x="0" y="3837"/>
                </a:cubicBezTo>
                <a:lnTo>
                  <a:pt x="0" y="10699"/>
                </a:lnTo>
                <a:cubicBezTo>
                  <a:pt x="0" y="10699"/>
                  <a:pt x="96" y="10827"/>
                  <a:pt x="134" y="10747"/>
                </a:cubicBezTo>
                <a:cubicBezTo>
                  <a:pt x="171" y="10668"/>
                  <a:pt x="237" y="10774"/>
                  <a:pt x="364" y="10668"/>
                </a:cubicBezTo>
                <a:cubicBezTo>
                  <a:pt x="490" y="10562"/>
                  <a:pt x="534" y="10787"/>
                  <a:pt x="534" y="10893"/>
                </a:cubicBezTo>
                <a:cubicBezTo>
                  <a:pt x="534" y="10999"/>
                  <a:pt x="712" y="11171"/>
                  <a:pt x="786" y="11343"/>
                </a:cubicBezTo>
                <a:cubicBezTo>
                  <a:pt x="860" y="11515"/>
                  <a:pt x="898" y="11660"/>
                  <a:pt x="979" y="11568"/>
                </a:cubicBezTo>
                <a:cubicBezTo>
                  <a:pt x="1061" y="11475"/>
                  <a:pt x="1209" y="11422"/>
                  <a:pt x="1209" y="11250"/>
                </a:cubicBezTo>
                <a:cubicBezTo>
                  <a:pt x="1209" y="11078"/>
                  <a:pt x="1550" y="11052"/>
                  <a:pt x="1550" y="11277"/>
                </a:cubicBezTo>
                <a:cubicBezTo>
                  <a:pt x="1550" y="11502"/>
                  <a:pt x="1899" y="11767"/>
                  <a:pt x="2092" y="12375"/>
                </a:cubicBezTo>
                <a:cubicBezTo>
                  <a:pt x="2285" y="12984"/>
                  <a:pt x="2255" y="13117"/>
                  <a:pt x="2537" y="13315"/>
                </a:cubicBezTo>
                <a:cubicBezTo>
                  <a:pt x="2819" y="13514"/>
                  <a:pt x="2812" y="13620"/>
                  <a:pt x="2774" y="13792"/>
                </a:cubicBezTo>
                <a:cubicBezTo>
                  <a:pt x="2737" y="13963"/>
                  <a:pt x="2945" y="14056"/>
                  <a:pt x="2826" y="14202"/>
                </a:cubicBezTo>
                <a:cubicBezTo>
                  <a:pt x="2781" y="14258"/>
                  <a:pt x="2717" y="14339"/>
                  <a:pt x="2655" y="14418"/>
                </a:cubicBezTo>
                <a:cubicBezTo>
                  <a:pt x="2661" y="14505"/>
                  <a:pt x="2705" y="14561"/>
                  <a:pt x="2761" y="14645"/>
                </a:cubicBezTo>
                <a:cubicBezTo>
                  <a:pt x="2828" y="14745"/>
                  <a:pt x="2639" y="14745"/>
                  <a:pt x="2695" y="14834"/>
                </a:cubicBezTo>
                <a:cubicBezTo>
                  <a:pt x="2750" y="14923"/>
                  <a:pt x="2684" y="15062"/>
                  <a:pt x="2739" y="15171"/>
                </a:cubicBezTo>
                <a:cubicBezTo>
                  <a:pt x="2795" y="15281"/>
                  <a:pt x="2895" y="15241"/>
                  <a:pt x="2956" y="15152"/>
                </a:cubicBezTo>
                <a:cubicBezTo>
                  <a:pt x="3017" y="15062"/>
                  <a:pt x="3062" y="15261"/>
                  <a:pt x="3012" y="15410"/>
                </a:cubicBezTo>
                <a:cubicBezTo>
                  <a:pt x="2962" y="15559"/>
                  <a:pt x="3067" y="15668"/>
                  <a:pt x="3118" y="15559"/>
                </a:cubicBezTo>
                <a:cubicBezTo>
                  <a:pt x="3168" y="15449"/>
                  <a:pt x="3273" y="15737"/>
                  <a:pt x="3323" y="15787"/>
                </a:cubicBezTo>
                <a:cubicBezTo>
                  <a:pt x="3373" y="15837"/>
                  <a:pt x="3424" y="15986"/>
                  <a:pt x="3340" y="15986"/>
                </a:cubicBezTo>
                <a:cubicBezTo>
                  <a:pt x="3257" y="15986"/>
                  <a:pt x="3268" y="16244"/>
                  <a:pt x="3329" y="16253"/>
                </a:cubicBezTo>
                <a:cubicBezTo>
                  <a:pt x="3390" y="16264"/>
                  <a:pt x="3385" y="16403"/>
                  <a:pt x="3385" y="16492"/>
                </a:cubicBezTo>
                <a:cubicBezTo>
                  <a:pt x="3385" y="16581"/>
                  <a:pt x="3579" y="16710"/>
                  <a:pt x="3652" y="16671"/>
                </a:cubicBezTo>
                <a:cubicBezTo>
                  <a:pt x="3724" y="16631"/>
                  <a:pt x="3791" y="16750"/>
                  <a:pt x="3824" y="16859"/>
                </a:cubicBezTo>
                <a:cubicBezTo>
                  <a:pt x="3857" y="16968"/>
                  <a:pt x="3991" y="17048"/>
                  <a:pt x="4041" y="16978"/>
                </a:cubicBezTo>
                <a:cubicBezTo>
                  <a:pt x="4091" y="16909"/>
                  <a:pt x="4125" y="17107"/>
                  <a:pt x="4136" y="17246"/>
                </a:cubicBezTo>
                <a:cubicBezTo>
                  <a:pt x="4147" y="17385"/>
                  <a:pt x="4258" y="17306"/>
                  <a:pt x="4325" y="17296"/>
                </a:cubicBezTo>
                <a:cubicBezTo>
                  <a:pt x="4392" y="17286"/>
                  <a:pt x="4431" y="17455"/>
                  <a:pt x="4475" y="17425"/>
                </a:cubicBezTo>
                <a:cubicBezTo>
                  <a:pt x="4573" y="17359"/>
                  <a:pt x="4603" y="17665"/>
                  <a:pt x="4667" y="17844"/>
                </a:cubicBezTo>
                <a:lnTo>
                  <a:pt x="11583" y="17777"/>
                </a:lnTo>
                <a:cubicBezTo>
                  <a:pt x="11583" y="17777"/>
                  <a:pt x="11587" y="17471"/>
                  <a:pt x="11669" y="17577"/>
                </a:cubicBezTo>
                <a:cubicBezTo>
                  <a:pt x="11750" y="17683"/>
                  <a:pt x="11676" y="17855"/>
                  <a:pt x="11773" y="17921"/>
                </a:cubicBezTo>
                <a:cubicBezTo>
                  <a:pt x="11869" y="17987"/>
                  <a:pt x="11936" y="18093"/>
                  <a:pt x="11988" y="18053"/>
                </a:cubicBezTo>
                <a:cubicBezTo>
                  <a:pt x="12040" y="18014"/>
                  <a:pt x="12129" y="17882"/>
                  <a:pt x="12218" y="18067"/>
                </a:cubicBezTo>
                <a:cubicBezTo>
                  <a:pt x="12307" y="18252"/>
                  <a:pt x="12374" y="18093"/>
                  <a:pt x="12425" y="18212"/>
                </a:cubicBezTo>
                <a:cubicBezTo>
                  <a:pt x="12477" y="18331"/>
                  <a:pt x="12574" y="18424"/>
                  <a:pt x="12641" y="18279"/>
                </a:cubicBezTo>
                <a:cubicBezTo>
                  <a:pt x="12695" y="18160"/>
                  <a:pt x="12900" y="18304"/>
                  <a:pt x="12999" y="18369"/>
                </a:cubicBezTo>
                <a:cubicBezTo>
                  <a:pt x="13121" y="18194"/>
                  <a:pt x="13218" y="17822"/>
                  <a:pt x="13327" y="17822"/>
                </a:cubicBezTo>
                <a:cubicBezTo>
                  <a:pt x="13472" y="17822"/>
                  <a:pt x="13839" y="17882"/>
                  <a:pt x="13861" y="18219"/>
                </a:cubicBezTo>
                <a:cubicBezTo>
                  <a:pt x="13883" y="18557"/>
                  <a:pt x="14106" y="18239"/>
                  <a:pt x="14128" y="18557"/>
                </a:cubicBezTo>
                <a:cubicBezTo>
                  <a:pt x="14147" y="18826"/>
                  <a:pt x="14294" y="19039"/>
                  <a:pt x="14269" y="19182"/>
                </a:cubicBezTo>
                <a:cubicBezTo>
                  <a:pt x="14312" y="19229"/>
                  <a:pt x="14365" y="19292"/>
                  <a:pt x="14412" y="19359"/>
                </a:cubicBezTo>
                <a:cubicBezTo>
                  <a:pt x="14483" y="19317"/>
                  <a:pt x="14671" y="19371"/>
                  <a:pt x="14796" y="19450"/>
                </a:cubicBezTo>
                <a:cubicBezTo>
                  <a:pt x="14951" y="19549"/>
                  <a:pt x="15185" y="19331"/>
                  <a:pt x="15263" y="19669"/>
                </a:cubicBezTo>
                <a:cubicBezTo>
                  <a:pt x="15341" y="20006"/>
                  <a:pt x="15522" y="20261"/>
                  <a:pt x="15352" y="20284"/>
                </a:cubicBezTo>
                <a:cubicBezTo>
                  <a:pt x="15207" y="20304"/>
                  <a:pt x="15018" y="19946"/>
                  <a:pt x="15029" y="20145"/>
                </a:cubicBezTo>
                <a:cubicBezTo>
                  <a:pt x="15040" y="20343"/>
                  <a:pt x="14951" y="20244"/>
                  <a:pt x="14951" y="20542"/>
                </a:cubicBezTo>
                <a:cubicBezTo>
                  <a:pt x="14951" y="20840"/>
                  <a:pt x="14840" y="21257"/>
                  <a:pt x="14773" y="21237"/>
                </a:cubicBezTo>
                <a:cubicBezTo>
                  <a:pt x="14771" y="21236"/>
                  <a:pt x="14769" y="21234"/>
                  <a:pt x="14767" y="21232"/>
                </a:cubicBezTo>
                <a:cubicBezTo>
                  <a:pt x="14756" y="21345"/>
                  <a:pt x="14755" y="21491"/>
                  <a:pt x="14808" y="21583"/>
                </a:cubicBezTo>
                <a:cubicBezTo>
                  <a:pt x="14892" y="21473"/>
                  <a:pt x="15014" y="21284"/>
                  <a:pt x="15118" y="21297"/>
                </a:cubicBezTo>
                <a:cubicBezTo>
                  <a:pt x="15285" y="21316"/>
                  <a:pt x="15330" y="21495"/>
                  <a:pt x="15441" y="21356"/>
                </a:cubicBezTo>
                <a:cubicBezTo>
                  <a:pt x="15552" y="21217"/>
                  <a:pt x="15575" y="21158"/>
                  <a:pt x="15597" y="21257"/>
                </a:cubicBezTo>
                <a:cubicBezTo>
                  <a:pt x="15600" y="21269"/>
                  <a:pt x="15598" y="21285"/>
                  <a:pt x="15593" y="21301"/>
                </a:cubicBezTo>
                <a:cubicBezTo>
                  <a:pt x="15635" y="21261"/>
                  <a:pt x="15665" y="21222"/>
                  <a:pt x="15667" y="21190"/>
                </a:cubicBezTo>
                <a:cubicBezTo>
                  <a:pt x="15670" y="21140"/>
                  <a:pt x="15663" y="21073"/>
                  <a:pt x="15653" y="21013"/>
                </a:cubicBezTo>
                <a:cubicBezTo>
                  <a:pt x="15542" y="21042"/>
                  <a:pt x="15505" y="21057"/>
                  <a:pt x="15474" y="20919"/>
                </a:cubicBezTo>
                <a:cubicBezTo>
                  <a:pt x="15430" y="20721"/>
                  <a:pt x="15808" y="20522"/>
                  <a:pt x="15986" y="20562"/>
                </a:cubicBezTo>
                <a:cubicBezTo>
                  <a:pt x="16155" y="20599"/>
                  <a:pt x="16274" y="20388"/>
                  <a:pt x="16333" y="20518"/>
                </a:cubicBezTo>
                <a:cubicBezTo>
                  <a:pt x="16440" y="20346"/>
                  <a:pt x="16622" y="20066"/>
                  <a:pt x="16669" y="20066"/>
                </a:cubicBezTo>
                <a:cubicBezTo>
                  <a:pt x="16736" y="20066"/>
                  <a:pt x="17529" y="20052"/>
                  <a:pt x="17529" y="20052"/>
                </a:cubicBezTo>
                <a:cubicBezTo>
                  <a:pt x="17529" y="20052"/>
                  <a:pt x="17804" y="19748"/>
                  <a:pt x="17841" y="19470"/>
                </a:cubicBezTo>
                <a:cubicBezTo>
                  <a:pt x="17878" y="19192"/>
                  <a:pt x="18056" y="18530"/>
                  <a:pt x="18160" y="18676"/>
                </a:cubicBezTo>
                <a:cubicBezTo>
                  <a:pt x="18264" y="18821"/>
                  <a:pt x="18486" y="18715"/>
                  <a:pt x="18494" y="18848"/>
                </a:cubicBezTo>
                <a:cubicBezTo>
                  <a:pt x="18501" y="18970"/>
                  <a:pt x="18420" y="19420"/>
                  <a:pt x="18705" y="20093"/>
                </a:cubicBezTo>
                <a:cubicBezTo>
                  <a:pt x="18806" y="19979"/>
                  <a:pt x="18909" y="19891"/>
                  <a:pt x="18968" y="19897"/>
                </a:cubicBezTo>
                <a:cubicBezTo>
                  <a:pt x="19069" y="19907"/>
                  <a:pt x="19219" y="19669"/>
                  <a:pt x="19263" y="19519"/>
                </a:cubicBezTo>
                <a:cubicBezTo>
                  <a:pt x="19308" y="19371"/>
                  <a:pt x="19369" y="19659"/>
                  <a:pt x="19280" y="19708"/>
                </a:cubicBezTo>
                <a:cubicBezTo>
                  <a:pt x="19191" y="19758"/>
                  <a:pt x="19352" y="19877"/>
                  <a:pt x="19508" y="19867"/>
                </a:cubicBezTo>
                <a:cubicBezTo>
                  <a:pt x="19664" y="19857"/>
                  <a:pt x="19436" y="19966"/>
                  <a:pt x="19319" y="19956"/>
                </a:cubicBezTo>
                <a:cubicBezTo>
                  <a:pt x="19202" y="19946"/>
                  <a:pt x="19152" y="19976"/>
                  <a:pt x="18996" y="20254"/>
                </a:cubicBezTo>
                <a:cubicBezTo>
                  <a:pt x="18840" y="20532"/>
                  <a:pt x="18879" y="20612"/>
                  <a:pt x="18968" y="20751"/>
                </a:cubicBezTo>
                <a:cubicBezTo>
                  <a:pt x="19057" y="20890"/>
                  <a:pt x="19174" y="20830"/>
                  <a:pt x="19297" y="20641"/>
                </a:cubicBezTo>
                <a:cubicBezTo>
                  <a:pt x="19419" y="20453"/>
                  <a:pt x="19414" y="20264"/>
                  <a:pt x="19536" y="20274"/>
                </a:cubicBezTo>
                <a:cubicBezTo>
                  <a:pt x="19658" y="20284"/>
                  <a:pt x="19975" y="20075"/>
                  <a:pt x="20115" y="19996"/>
                </a:cubicBezTo>
                <a:cubicBezTo>
                  <a:pt x="20254" y="19917"/>
                  <a:pt x="20165" y="19877"/>
                  <a:pt x="20165" y="19768"/>
                </a:cubicBezTo>
                <a:cubicBezTo>
                  <a:pt x="20165" y="19659"/>
                  <a:pt x="20409" y="19659"/>
                  <a:pt x="20498" y="19549"/>
                </a:cubicBezTo>
                <a:cubicBezTo>
                  <a:pt x="20587" y="19440"/>
                  <a:pt x="20482" y="19351"/>
                  <a:pt x="20404" y="193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5" name="Shape 2352"/>
          <p:cNvSpPr/>
          <p:nvPr/>
        </p:nvSpPr>
        <p:spPr>
          <a:xfrm>
            <a:off x="6369635" y="1573331"/>
            <a:ext cx="152491" cy="8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96" h="20027" extrusionOk="0">
                <a:moveTo>
                  <a:pt x="19265" y="7165"/>
                </a:moveTo>
                <a:cubicBezTo>
                  <a:pt x="17644" y="11340"/>
                  <a:pt x="17104" y="11952"/>
                  <a:pt x="15433" y="11340"/>
                </a:cubicBezTo>
                <a:cubicBezTo>
                  <a:pt x="13763" y="10735"/>
                  <a:pt x="12733" y="12465"/>
                  <a:pt x="13566" y="13688"/>
                </a:cubicBezTo>
                <a:cubicBezTo>
                  <a:pt x="14402" y="14911"/>
                  <a:pt x="14451" y="15930"/>
                  <a:pt x="12733" y="16745"/>
                </a:cubicBezTo>
                <a:cubicBezTo>
                  <a:pt x="11012" y="17557"/>
                  <a:pt x="9883" y="20309"/>
                  <a:pt x="9196" y="20003"/>
                </a:cubicBezTo>
                <a:cubicBezTo>
                  <a:pt x="8508" y="19701"/>
                  <a:pt x="12143" y="14296"/>
                  <a:pt x="11209" y="12872"/>
                </a:cubicBezTo>
                <a:cubicBezTo>
                  <a:pt x="10277" y="11448"/>
                  <a:pt x="7968" y="15321"/>
                  <a:pt x="7919" y="17051"/>
                </a:cubicBezTo>
                <a:cubicBezTo>
                  <a:pt x="7870" y="18777"/>
                  <a:pt x="6347" y="18882"/>
                  <a:pt x="5415" y="18777"/>
                </a:cubicBezTo>
                <a:cubicBezTo>
                  <a:pt x="4480" y="18678"/>
                  <a:pt x="3252" y="16844"/>
                  <a:pt x="4185" y="16640"/>
                </a:cubicBezTo>
                <a:cubicBezTo>
                  <a:pt x="5120" y="16439"/>
                  <a:pt x="4480" y="14296"/>
                  <a:pt x="5758" y="13280"/>
                </a:cubicBezTo>
                <a:cubicBezTo>
                  <a:pt x="7034" y="12261"/>
                  <a:pt x="5511" y="10735"/>
                  <a:pt x="5905" y="9611"/>
                </a:cubicBezTo>
                <a:cubicBezTo>
                  <a:pt x="6299" y="8490"/>
                  <a:pt x="8901" y="10735"/>
                  <a:pt x="8950" y="8697"/>
                </a:cubicBezTo>
                <a:cubicBezTo>
                  <a:pt x="8999" y="6655"/>
                  <a:pt x="6347" y="4923"/>
                  <a:pt x="5463" y="6149"/>
                </a:cubicBezTo>
                <a:cubicBezTo>
                  <a:pt x="4579" y="7369"/>
                  <a:pt x="2515" y="10219"/>
                  <a:pt x="60" y="7977"/>
                </a:cubicBezTo>
                <a:cubicBezTo>
                  <a:pt x="-714" y="7276"/>
                  <a:pt x="6248" y="5741"/>
                  <a:pt x="7429" y="3499"/>
                </a:cubicBezTo>
                <a:cubicBezTo>
                  <a:pt x="8607" y="1257"/>
                  <a:pt x="13911" y="-1291"/>
                  <a:pt x="14304" y="744"/>
                </a:cubicBezTo>
                <a:cubicBezTo>
                  <a:pt x="14696" y="2783"/>
                  <a:pt x="11456" y="4111"/>
                  <a:pt x="13027" y="5945"/>
                </a:cubicBezTo>
                <a:cubicBezTo>
                  <a:pt x="14598" y="7780"/>
                  <a:pt x="17154" y="6557"/>
                  <a:pt x="17742" y="4620"/>
                </a:cubicBezTo>
                <a:cubicBezTo>
                  <a:pt x="18331" y="2684"/>
                  <a:pt x="20886" y="2989"/>
                  <a:pt x="19265" y="7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6" name="Shape 2353"/>
          <p:cNvSpPr/>
          <p:nvPr/>
        </p:nvSpPr>
        <p:spPr>
          <a:xfrm>
            <a:off x="6534040" y="1731463"/>
            <a:ext cx="154477" cy="71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18628" extrusionOk="0">
                <a:moveTo>
                  <a:pt x="14251" y="10177"/>
                </a:moveTo>
                <a:cubicBezTo>
                  <a:pt x="12209" y="13940"/>
                  <a:pt x="12366" y="12943"/>
                  <a:pt x="10587" y="13604"/>
                </a:cubicBezTo>
                <a:cubicBezTo>
                  <a:pt x="8807" y="14269"/>
                  <a:pt x="10221" y="18039"/>
                  <a:pt x="8074" y="18368"/>
                </a:cubicBezTo>
                <a:cubicBezTo>
                  <a:pt x="5928" y="18704"/>
                  <a:pt x="747" y="19147"/>
                  <a:pt x="14" y="16599"/>
                </a:cubicBezTo>
                <a:cubicBezTo>
                  <a:pt x="-231" y="15746"/>
                  <a:pt x="2840" y="16374"/>
                  <a:pt x="3050" y="14494"/>
                </a:cubicBezTo>
                <a:cubicBezTo>
                  <a:pt x="3260" y="12611"/>
                  <a:pt x="4097" y="9616"/>
                  <a:pt x="5405" y="9616"/>
                </a:cubicBezTo>
                <a:cubicBezTo>
                  <a:pt x="6714" y="9616"/>
                  <a:pt x="6609" y="5967"/>
                  <a:pt x="4463" y="3751"/>
                </a:cubicBezTo>
                <a:cubicBezTo>
                  <a:pt x="2318" y="1535"/>
                  <a:pt x="7551" y="92"/>
                  <a:pt x="8755" y="3637"/>
                </a:cubicBezTo>
                <a:cubicBezTo>
                  <a:pt x="9959" y="7185"/>
                  <a:pt x="12105" y="9734"/>
                  <a:pt x="13309" y="7185"/>
                </a:cubicBezTo>
                <a:cubicBezTo>
                  <a:pt x="14512" y="4634"/>
                  <a:pt x="21369" y="-2453"/>
                  <a:pt x="21369" y="871"/>
                </a:cubicBezTo>
                <a:cubicBezTo>
                  <a:pt x="21369" y="4191"/>
                  <a:pt x="16291" y="6410"/>
                  <a:pt x="14251" y="101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7" name="Shape 2354"/>
          <p:cNvSpPr/>
          <p:nvPr/>
        </p:nvSpPr>
        <p:spPr>
          <a:xfrm>
            <a:off x="6909827" y="2047740"/>
            <a:ext cx="57114" cy="111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2" h="20392" extrusionOk="0">
                <a:moveTo>
                  <a:pt x="18467" y="20385"/>
                </a:moveTo>
                <a:cubicBezTo>
                  <a:pt x="14657" y="20621"/>
                  <a:pt x="18816" y="14700"/>
                  <a:pt x="11846" y="12544"/>
                </a:cubicBezTo>
                <a:cubicBezTo>
                  <a:pt x="3651" y="10010"/>
                  <a:pt x="0" y="5294"/>
                  <a:pt x="0" y="2745"/>
                </a:cubicBezTo>
                <a:cubicBezTo>
                  <a:pt x="0" y="197"/>
                  <a:pt x="6966" y="-979"/>
                  <a:pt x="9754" y="981"/>
                </a:cubicBezTo>
                <a:cubicBezTo>
                  <a:pt x="12541" y="2941"/>
                  <a:pt x="16725" y="10976"/>
                  <a:pt x="19162" y="13524"/>
                </a:cubicBezTo>
                <a:cubicBezTo>
                  <a:pt x="21600" y="16072"/>
                  <a:pt x="21600" y="20189"/>
                  <a:pt x="18467" y="203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39" name="Shape 2360"/>
          <p:cNvSpPr/>
          <p:nvPr/>
        </p:nvSpPr>
        <p:spPr>
          <a:xfrm>
            <a:off x="4585563" y="1553020"/>
            <a:ext cx="227351" cy="124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0566" extrusionOk="0">
                <a:moveTo>
                  <a:pt x="18090" y="14930"/>
                </a:moveTo>
                <a:cubicBezTo>
                  <a:pt x="19250" y="14815"/>
                  <a:pt x="19221" y="12276"/>
                  <a:pt x="19696" y="12393"/>
                </a:cubicBezTo>
                <a:cubicBezTo>
                  <a:pt x="20174" y="12515"/>
                  <a:pt x="20946" y="10625"/>
                  <a:pt x="21245" y="9443"/>
                </a:cubicBezTo>
                <a:cubicBezTo>
                  <a:pt x="21542" y="8263"/>
                  <a:pt x="20917" y="6138"/>
                  <a:pt x="20203" y="6138"/>
                </a:cubicBezTo>
                <a:cubicBezTo>
                  <a:pt x="19489" y="6138"/>
                  <a:pt x="18954" y="5016"/>
                  <a:pt x="19103" y="4193"/>
                </a:cubicBezTo>
                <a:cubicBezTo>
                  <a:pt x="19252" y="3365"/>
                  <a:pt x="18715" y="2303"/>
                  <a:pt x="18746" y="1714"/>
                </a:cubicBezTo>
                <a:cubicBezTo>
                  <a:pt x="18775" y="1123"/>
                  <a:pt x="17853" y="1650"/>
                  <a:pt x="17376" y="1891"/>
                </a:cubicBezTo>
                <a:cubicBezTo>
                  <a:pt x="16901" y="2126"/>
                  <a:pt x="15890" y="-413"/>
                  <a:pt x="15443" y="58"/>
                </a:cubicBezTo>
                <a:cubicBezTo>
                  <a:pt x="14997" y="532"/>
                  <a:pt x="15323" y="1772"/>
                  <a:pt x="15204" y="2480"/>
                </a:cubicBezTo>
                <a:cubicBezTo>
                  <a:pt x="15086" y="3188"/>
                  <a:pt x="14016" y="1829"/>
                  <a:pt x="14016" y="2657"/>
                </a:cubicBezTo>
                <a:cubicBezTo>
                  <a:pt x="14016" y="3482"/>
                  <a:pt x="13569" y="3600"/>
                  <a:pt x="13212" y="2714"/>
                </a:cubicBezTo>
                <a:cubicBezTo>
                  <a:pt x="12855" y="1829"/>
                  <a:pt x="12021" y="2360"/>
                  <a:pt x="12051" y="3069"/>
                </a:cubicBezTo>
                <a:cubicBezTo>
                  <a:pt x="12080" y="3777"/>
                  <a:pt x="11694" y="3188"/>
                  <a:pt x="11010" y="2360"/>
                </a:cubicBezTo>
                <a:cubicBezTo>
                  <a:pt x="10325" y="1537"/>
                  <a:pt x="9611" y="3305"/>
                  <a:pt x="9671" y="4193"/>
                </a:cubicBezTo>
                <a:cubicBezTo>
                  <a:pt x="9731" y="5078"/>
                  <a:pt x="9432" y="5311"/>
                  <a:pt x="8868" y="3365"/>
                </a:cubicBezTo>
                <a:cubicBezTo>
                  <a:pt x="8303" y="1417"/>
                  <a:pt x="7647" y="3540"/>
                  <a:pt x="7945" y="4607"/>
                </a:cubicBezTo>
                <a:cubicBezTo>
                  <a:pt x="8243" y="5665"/>
                  <a:pt x="8124" y="6964"/>
                  <a:pt x="7678" y="6433"/>
                </a:cubicBezTo>
                <a:cubicBezTo>
                  <a:pt x="7232" y="5904"/>
                  <a:pt x="6636" y="6787"/>
                  <a:pt x="6369" y="7615"/>
                </a:cubicBezTo>
                <a:cubicBezTo>
                  <a:pt x="6100" y="8440"/>
                  <a:pt x="5148" y="5193"/>
                  <a:pt x="5833" y="4428"/>
                </a:cubicBezTo>
                <a:cubicBezTo>
                  <a:pt x="6517" y="3662"/>
                  <a:pt x="3661" y="413"/>
                  <a:pt x="2768" y="413"/>
                </a:cubicBezTo>
                <a:cubicBezTo>
                  <a:pt x="1876" y="413"/>
                  <a:pt x="2471" y="1714"/>
                  <a:pt x="3066" y="2657"/>
                </a:cubicBezTo>
                <a:cubicBezTo>
                  <a:pt x="3661" y="3600"/>
                  <a:pt x="2648" y="3365"/>
                  <a:pt x="2322" y="2537"/>
                </a:cubicBezTo>
                <a:cubicBezTo>
                  <a:pt x="1994" y="1714"/>
                  <a:pt x="1370" y="2360"/>
                  <a:pt x="1013" y="3540"/>
                </a:cubicBezTo>
                <a:cubicBezTo>
                  <a:pt x="656" y="4722"/>
                  <a:pt x="61" y="5370"/>
                  <a:pt x="2" y="6198"/>
                </a:cubicBezTo>
                <a:cubicBezTo>
                  <a:pt x="-58" y="7024"/>
                  <a:pt x="1013" y="7909"/>
                  <a:pt x="1935" y="7141"/>
                </a:cubicBezTo>
                <a:cubicBezTo>
                  <a:pt x="2858" y="6375"/>
                  <a:pt x="3899" y="6256"/>
                  <a:pt x="4375" y="7141"/>
                </a:cubicBezTo>
                <a:cubicBezTo>
                  <a:pt x="4851" y="8026"/>
                  <a:pt x="3512" y="8381"/>
                  <a:pt x="3988" y="9089"/>
                </a:cubicBezTo>
                <a:cubicBezTo>
                  <a:pt x="4464" y="9795"/>
                  <a:pt x="4078" y="10386"/>
                  <a:pt x="2948" y="10211"/>
                </a:cubicBezTo>
                <a:cubicBezTo>
                  <a:pt x="1817" y="10034"/>
                  <a:pt x="448" y="10682"/>
                  <a:pt x="656" y="11448"/>
                </a:cubicBezTo>
                <a:cubicBezTo>
                  <a:pt x="864" y="12216"/>
                  <a:pt x="3542" y="10802"/>
                  <a:pt x="3572" y="11568"/>
                </a:cubicBezTo>
                <a:cubicBezTo>
                  <a:pt x="3602" y="12336"/>
                  <a:pt x="3572" y="13633"/>
                  <a:pt x="4287" y="13042"/>
                </a:cubicBezTo>
                <a:cubicBezTo>
                  <a:pt x="5000" y="12455"/>
                  <a:pt x="4523" y="14106"/>
                  <a:pt x="4880" y="14399"/>
                </a:cubicBezTo>
                <a:cubicBezTo>
                  <a:pt x="5237" y="14695"/>
                  <a:pt x="5148" y="16110"/>
                  <a:pt x="4197" y="16231"/>
                </a:cubicBezTo>
                <a:cubicBezTo>
                  <a:pt x="3244" y="16349"/>
                  <a:pt x="2780" y="16726"/>
                  <a:pt x="3185" y="17528"/>
                </a:cubicBezTo>
                <a:cubicBezTo>
                  <a:pt x="3691" y="18531"/>
                  <a:pt x="4733" y="17823"/>
                  <a:pt x="5743" y="17351"/>
                </a:cubicBezTo>
                <a:cubicBezTo>
                  <a:pt x="6754" y="16878"/>
                  <a:pt x="8213" y="19299"/>
                  <a:pt x="9403" y="20242"/>
                </a:cubicBezTo>
                <a:cubicBezTo>
                  <a:pt x="10593" y="21187"/>
                  <a:pt x="12646" y="19888"/>
                  <a:pt x="12884" y="18648"/>
                </a:cubicBezTo>
                <a:cubicBezTo>
                  <a:pt x="13123" y="17407"/>
                  <a:pt x="14729" y="17880"/>
                  <a:pt x="15383" y="16997"/>
                </a:cubicBezTo>
                <a:cubicBezTo>
                  <a:pt x="16037" y="16110"/>
                  <a:pt x="16930" y="15049"/>
                  <a:pt x="18090" y="149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40" name="Shape 2398"/>
          <p:cNvSpPr/>
          <p:nvPr/>
        </p:nvSpPr>
        <p:spPr>
          <a:xfrm>
            <a:off x="7367828" y="2877978"/>
            <a:ext cx="16401" cy="37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7" h="18326" extrusionOk="0">
                <a:moveTo>
                  <a:pt x="18788" y="17951"/>
                </a:moveTo>
                <a:cubicBezTo>
                  <a:pt x="17179" y="19489"/>
                  <a:pt x="8850" y="15964"/>
                  <a:pt x="8633" y="13264"/>
                </a:cubicBezTo>
                <a:cubicBezTo>
                  <a:pt x="8417" y="10570"/>
                  <a:pt x="0" y="10070"/>
                  <a:pt x="0" y="5383"/>
                </a:cubicBezTo>
                <a:cubicBezTo>
                  <a:pt x="0" y="683"/>
                  <a:pt x="4104" y="-2111"/>
                  <a:pt x="9282" y="1983"/>
                </a:cubicBezTo>
                <a:cubicBezTo>
                  <a:pt x="14468" y="6077"/>
                  <a:pt x="11013" y="8770"/>
                  <a:pt x="11872" y="10770"/>
                </a:cubicBezTo>
                <a:cubicBezTo>
                  <a:pt x="12737" y="12758"/>
                  <a:pt x="21600" y="15264"/>
                  <a:pt x="18788" y="179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41" name="Shape 2399"/>
          <p:cNvSpPr/>
          <p:nvPr/>
        </p:nvSpPr>
        <p:spPr>
          <a:xfrm>
            <a:off x="7720150" y="3246972"/>
            <a:ext cx="20743" cy="18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14" h="17271" extrusionOk="0">
                <a:moveTo>
                  <a:pt x="1199" y="16283"/>
                </a:moveTo>
                <a:cubicBezTo>
                  <a:pt x="-1170" y="13556"/>
                  <a:pt x="4707" y="8197"/>
                  <a:pt x="743" y="5953"/>
                </a:cubicBezTo>
                <a:cubicBezTo>
                  <a:pt x="-3212" y="3696"/>
                  <a:pt x="9722" y="-2873"/>
                  <a:pt x="13824" y="1428"/>
                </a:cubicBezTo>
                <a:cubicBezTo>
                  <a:pt x="17936" y="5765"/>
                  <a:pt x="18388" y="12334"/>
                  <a:pt x="14738" y="14214"/>
                </a:cubicBezTo>
                <a:cubicBezTo>
                  <a:pt x="11083" y="16095"/>
                  <a:pt x="3327" y="18727"/>
                  <a:pt x="1199" y="162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51" name="Shape 2378"/>
          <p:cNvSpPr/>
          <p:nvPr/>
        </p:nvSpPr>
        <p:spPr>
          <a:xfrm>
            <a:off x="2353854" y="4774328"/>
            <a:ext cx="43474" cy="31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61" h="16949" extrusionOk="0">
                <a:moveTo>
                  <a:pt x="5561" y="715"/>
                </a:moveTo>
                <a:cubicBezTo>
                  <a:pt x="4495" y="-3264"/>
                  <a:pt x="-4365" y="10427"/>
                  <a:pt x="2726" y="15501"/>
                </a:cubicBezTo>
                <a:cubicBezTo>
                  <a:pt x="5911" y="17761"/>
                  <a:pt x="7326" y="12645"/>
                  <a:pt x="9454" y="15501"/>
                </a:cubicBezTo>
                <a:cubicBezTo>
                  <a:pt x="11568" y="18336"/>
                  <a:pt x="15819" y="17199"/>
                  <a:pt x="16527" y="10378"/>
                </a:cubicBezTo>
                <a:cubicBezTo>
                  <a:pt x="17235" y="3550"/>
                  <a:pt x="6618" y="4694"/>
                  <a:pt x="5561" y="715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sp>
        <p:nvSpPr>
          <p:cNvPr id="181" name="剪去单角的矩形 180"/>
          <p:cNvSpPr/>
          <p:nvPr/>
        </p:nvSpPr>
        <p:spPr>
          <a:xfrm flipV="1">
            <a:off x="2" y="-1"/>
            <a:ext cx="5011329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24" tIns="54417" rIns="108824" bIns="54417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3" y="32"/>
            <a:ext cx="3014330" cy="438581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跨境贸易流程图</a:t>
            </a:r>
          </a:p>
        </p:txBody>
      </p:sp>
      <p:sp>
        <p:nvSpPr>
          <p:cNvPr id="38" name="Shape 2355"/>
          <p:cNvSpPr/>
          <p:nvPr/>
        </p:nvSpPr>
        <p:spPr>
          <a:xfrm>
            <a:off x="5430145" y="1388827"/>
            <a:ext cx="2179123" cy="1656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18" extrusionOk="0">
                <a:moveTo>
                  <a:pt x="21395" y="11431"/>
                </a:moveTo>
                <a:cubicBezTo>
                  <a:pt x="21389" y="11339"/>
                  <a:pt x="21200" y="11413"/>
                  <a:pt x="21112" y="11311"/>
                </a:cubicBezTo>
                <a:cubicBezTo>
                  <a:pt x="21024" y="11209"/>
                  <a:pt x="20873" y="11672"/>
                  <a:pt x="20842" y="11866"/>
                </a:cubicBezTo>
                <a:cubicBezTo>
                  <a:pt x="20811" y="12060"/>
                  <a:pt x="20578" y="12273"/>
                  <a:pt x="20578" y="12273"/>
                </a:cubicBezTo>
                <a:cubicBezTo>
                  <a:pt x="20578" y="12273"/>
                  <a:pt x="19906" y="12282"/>
                  <a:pt x="19850" y="12282"/>
                </a:cubicBezTo>
                <a:cubicBezTo>
                  <a:pt x="19810" y="12282"/>
                  <a:pt x="19656" y="12479"/>
                  <a:pt x="19565" y="12599"/>
                </a:cubicBezTo>
                <a:cubicBezTo>
                  <a:pt x="19568" y="12604"/>
                  <a:pt x="19571" y="12609"/>
                  <a:pt x="19573" y="12615"/>
                </a:cubicBezTo>
                <a:cubicBezTo>
                  <a:pt x="19641" y="12796"/>
                  <a:pt x="19394" y="12907"/>
                  <a:pt x="19159" y="12921"/>
                </a:cubicBezTo>
                <a:cubicBezTo>
                  <a:pt x="19086" y="12925"/>
                  <a:pt x="19032" y="12936"/>
                  <a:pt x="18990" y="12944"/>
                </a:cubicBezTo>
                <a:cubicBezTo>
                  <a:pt x="18998" y="12987"/>
                  <a:pt x="19004" y="13034"/>
                  <a:pt x="19002" y="13068"/>
                </a:cubicBezTo>
                <a:cubicBezTo>
                  <a:pt x="19000" y="13091"/>
                  <a:pt x="18975" y="13118"/>
                  <a:pt x="18939" y="13146"/>
                </a:cubicBezTo>
                <a:cubicBezTo>
                  <a:pt x="18903" y="13254"/>
                  <a:pt x="18614" y="13461"/>
                  <a:pt x="18452" y="13587"/>
                </a:cubicBezTo>
                <a:cubicBezTo>
                  <a:pt x="18273" y="13726"/>
                  <a:pt x="18028" y="13656"/>
                  <a:pt x="18028" y="13448"/>
                </a:cubicBezTo>
                <a:cubicBezTo>
                  <a:pt x="18028" y="13240"/>
                  <a:pt x="18160" y="13282"/>
                  <a:pt x="18188" y="13379"/>
                </a:cubicBezTo>
                <a:cubicBezTo>
                  <a:pt x="18199" y="13415"/>
                  <a:pt x="18230" y="13389"/>
                  <a:pt x="18274" y="13343"/>
                </a:cubicBezTo>
                <a:cubicBezTo>
                  <a:pt x="18229" y="13279"/>
                  <a:pt x="18230" y="13176"/>
                  <a:pt x="18239" y="13098"/>
                </a:cubicBezTo>
                <a:cubicBezTo>
                  <a:pt x="18185" y="13063"/>
                  <a:pt x="18269" y="12752"/>
                  <a:pt x="18160" y="12699"/>
                </a:cubicBezTo>
                <a:cubicBezTo>
                  <a:pt x="18047" y="12643"/>
                  <a:pt x="17915" y="12935"/>
                  <a:pt x="17934" y="12754"/>
                </a:cubicBezTo>
                <a:cubicBezTo>
                  <a:pt x="17952" y="12574"/>
                  <a:pt x="18122" y="12421"/>
                  <a:pt x="18018" y="12185"/>
                </a:cubicBezTo>
                <a:cubicBezTo>
                  <a:pt x="17915" y="11950"/>
                  <a:pt x="17726" y="11950"/>
                  <a:pt x="17689" y="12130"/>
                </a:cubicBezTo>
                <a:cubicBezTo>
                  <a:pt x="17651" y="12310"/>
                  <a:pt x="17519" y="12227"/>
                  <a:pt x="17472" y="12366"/>
                </a:cubicBezTo>
                <a:cubicBezTo>
                  <a:pt x="17425" y="12504"/>
                  <a:pt x="17378" y="12810"/>
                  <a:pt x="17415" y="13032"/>
                </a:cubicBezTo>
                <a:cubicBezTo>
                  <a:pt x="17453" y="13254"/>
                  <a:pt x="17406" y="13365"/>
                  <a:pt x="17265" y="13490"/>
                </a:cubicBezTo>
                <a:cubicBezTo>
                  <a:pt x="17123" y="13614"/>
                  <a:pt x="17049" y="13299"/>
                  <a:pt x="17104" y="12893"/>
                </a:cubicBezTo>
                <a:cubicBezTo>
                  <a:pt x="17142" y="12615"/>
                  <a:pt x="17246" y="12352"/>
                  <a:pt x="17152" y="12352"/>
                </a:cubicBezTo>
                <a:cubicBezTo>
                  <a:pt x="17057" y="12352"/>
                  <a:pt x="17274" y="12019"/>
                  <a:pt x="17472" y="11950"/>
                </a:cubicBezTo>
                <a:cubicBezTo>
                  <a:pt x="17670" y="11880"/>
                  <a:pt x="17915" y="11908"/>
                  <a:pt x="17915" y="11824"/>
                </a:cubicBezTo>
                <a:cubicBezTo>
                  <a:pt x="17915" y="11808"/>
                  <a:pt x="17924" y="11796"/>
                  <a:pt x="17939" y="11789"/>
                </a:cubicBezTo>
                <a:cubicBezTo>
                  <a:pt x="17898" y="11742"/>
                  <a:pt x="17854" y="11698"/>
                  <a:pt x="17818" y="11665"/>
                </a:cubicBezTo>
                <a:cubicBezTo>
                  <a:pt x="17814" y="11683"/>
                  <a:pt x="17806" y="11699"/>
                  <a:pt x="17792" y="11714"/>
                </a:cubicBezTo>
                <a:cubicBezTo>
                  <a:pt x="17715" y="11793"/>
                  <a:pt x="17736" y="11589"/>
                  <a:pt x="17594" y="11589"/>
                </a:cubicBezTo>
                <a:cubicBezTo>
                  <a:pt x="17453" y="11589"/>
                  <a:pt x="17312" y="11783"/>
                  <a:pt x="17199" y="11700"/>
                </a:cubicBezTo>
                <a:cubicBezTo>
                  <a:pt x="17086" y="11616"/>
                  <a:pt x="17142" y="11505"/>
                  <a:pt x="17038" y="11505"/>
                </a:cubicBezTo>
                <a:cubicBezTo>
                  <a:pt x="16935" y="11505"/>
                  <a:pt x="17114" y="11214"/>
                  <a:pt x="16963" y="11339"/>
                </a:cubicBezTo>
                <a:cubicBezTo>
                  <a:pt x="16812" y="11464"/>
                  <a:pt x="16586" y="11769"/>
                  <a:pt x="16483" y="11630"/>
                </a:cubicBezTo>
                <a:cubicBezTo>
                  <a:pt x="16379" y="11492"/>
                  <a:pt x="16285" y="11672"/>
                  <a:pt x="16209" y="11561"/>
                </a:cubicBezTo>
                <a:cubicBezTo>
                  <a:pt x="16134" y="11450"/>
                  <a:pt x="16473" y="11145"/>
                  <a:pt x="16633" y="11159"/>
                </a:cubicBezTo>
                <a:cubicBezTo>
                  <a:pt x="16673" y="11162"/>
                  <a:pt x="16709" y="11136"/>
                  <a:pt x="16742" y="11097"/>
                </a:cubicBezTo>
                <a:cubicBezTo>
                  <a:pt x="16658" y="11051"/>
                  <a:pt x="16484" y="10951"/>
                  <a:pt x="16439" y="11034"/>
                </a:cubicBezTo>
                <a:cubicBezTo>
                  <a:pt x="16382" y="11135"/>
                  <a:pt x="16300" y="11071"/>
                  <a:pt x="16256" y="10987"/>
                </a:cubicBezTo>
                <a:cubicBezTo>
                  <a:pt x="16212" y="10904"/>
                  <a:pt x="16156" y="11015"/>
                  <a:pt x="16080" y="10886"/>
                </a:cubicBezTo>
                <a:cubicBezTo>
                  <a:pt x="16005" y="10756"/>
                  <a:pt x="15930" y="10849"/>
                  <a:pt x="15886" y="10876"/>
                </a:cubicBezTo>
                <a:cubicBezTo>
                  <a:pt x="15842" y="10904"/>
                  <a:pt x="15785" y="10830"/>
                  <a:pt x="15704" y="10784"/>
                </a:cubicBezTo>
                <a:cubicBezTo>
                  <a:pt x="15622" y="10738"/>
                  <a:pt x="15685" y="10617"/>
                  <a:pt x="15616" y="10543"/>
                </a:cubicBezTo>
                <a:cubicBezTo>
                  <a:pt x="15547" y="10469"/>
                  <a:pt x="15543" y="10683"/>
                  <a:pt x="15543" y="10683"/>
                </a:cubicBezTo>
                <a:lnTo>
                  <a:pt x="9687" y="10730"/>
                </a:lnTo>
                <a:cubicBezTo>
                  <a:pt x="9693" y="10744"/>
                  <a:pt x="9700" y="10758"/>
                  <a:pt x="9708" y="10770"/>
                </a:cubicBezTo>
                <a:cubicBezTo>
                  <a:pt x="9778" y="10881"/>
                  <a:pt x="9722" y="10964"/>
                  <a:pt x="9745" y="11096"/>
                </a:cubicBezTo>
                <a:cubicBezTo>
                  <a:pt x="9769" y="11228"/>
                  <a:pt x="9750" y="11415"/>
                  <a:pt x="9679" y="11415"/>
                </a:cubicBezTo>
                <a:cubicBezTo>
                  <a:pt x="9609" y="11415"/>
                  <a:pt x="9599" y="11297"/>
                  <a:pt x="9651" y="11256"/>
                </a:cubicBezTo>
                <a:cubicBezTo>
                  <a:pt x="9703" y="11214"/>
                  <a:pt x="9675" y="11061"/>
                  <a:pt x="9623" y="11061"/>
                </a:cubicBezTo>
                <a:cubicBezTo>
                  <a:pt x="9593" y="11061"/>
                  <a:pt x="9580" y="11009"/>
                  <a:pt x="9582" y="10948"/>
                </a:cubicBezTo>
                <a:cubicBezTo>
                  <a:pt x="9486" y="10987"/>
                  <a:pt x="9375" y="10969"/>
                  <a:pt x="9246" y="10947"/>
                </a:cubicBezTo>
                <a:cubicBezTo>
                  <a:pt x="9248" y="10955"/>
                  <a:pt x="9250" y="10963"/>
                  <a:pt x="9251" y="10971"/>
                </a:cubicBezTo>
                <a:cubicBezTo>
                  <a:pt x="9255" y="11055"/>
                  <a:pt x="9284" y="11242"/>
                  <a:pt x="9359" y="11387"/>
                </a:cubicBezTo>
                <a:cubicBezTo>
                  <a:pt x="9434" y="11533"/>
                  <a:pt x="9383" y="11623"/>
                  <a:pt x="9453" y="11679"/>
                </a:cubicBezTo>
                <a:cubicBezTo>
                  <a:pt x="9524" y="11734"/>
                  <a:pt x="9519" y="11797"/>
                  <a:pt x="9453" y="11783"/>
                </a:cubicBezTo>
                <a:cubicBezTo>
                  <a:pt x="9387" y="11769"/>
                  <a:pt x="9434" y="11859"/>
                  <a:pt x="9411" y="12067"/>
                </a:cubicBezTo>
                <a:cubicBezTo>
                  <a:pt x="9387" y="12276"/>
                  <a:pt x="9392" y="12706"/>
                  <a:pt x="9378" y="12838"/>
                </a:cubicBezTo>
                <a:cubicBezTo>
                  <a:pt x="9364" y="12969"/>
                  <a:pt x="9260" y="13184"/>
                  <a:pt x="9321" y="13323"/>
                </a:cubicBezTo>
                <a:cubicBezTo>
                  <a:pt x="9383" y="13462"/>
                  <a:pt x="9425" y="13656"/>
                  <a:pt x="9392" y="13829"/>
                </a:cubicBezTo>
                <a:cubicBezTo>
                  <a:pt x="9359" y="14003"/>
                  <a:pt x="9364" y="14107"/>
                  <a:pt x="9415" y="14239"/>
                </a:cubicBezTo>
                <a:cubicBezTo>
                  <a:pt x="9467" y="14371"/>
                  <a:pt x="9425" y="14600"/>
                  <a:pt x="9481" y="14648"/>
                </a:cubicBezTo>
                <a:cubicBezTo>
                  <a:pt x="9538" y="14697"/>
                  <a:pt x="9590" y="14794"/>
                  <a:pt x="9642" y="14919"/>
                </a:cubicBezTo>
                <a:cubicBezTo>
                  <a:pt x="9694" y="15044"/>
                  <a:pt x="9741" y="14967"/>
                  <a:pt x="9750" y="15092"/>
                </a:cubicBezTo>
                <a:cubicBezTo>
                  <a:pt x="9759" y="15217"/>
                  <a:pt x="9759" y="15238"/>
                  <a:pt x="9835" y="15286"/>
                </a:cubicBezTo>
                <a:cubicBezTo>
                  <a:pt x="9910" y="15335"/>
                  <a:pt x="9863" y="15460"/>
                  <a:pt x="9863" y="15529"/>
                </a:cubicBezTo>
                <a:cubicBezTo>
                  <a:pt x="9863" y="15598"/>
                  <a:pt x="9962" y="15724"/>
                  <a:pt x="10085" y="15883"/>
                </a:cubicBezTo>
                <a:cubicBezTo>
                  <a:pt x="10207" y="16042"/>
                  <a:pt x="10103" y="16174"/>
                  <a:pt x="10193" y="16174"/>
                </a:cubicBezTo>
                <a:cubicBezTo>
                  <a:pt x="10282" y="16174"/>
                  <a:pt x="10367" y="16251"/>
                  <a:pt x="10457" y="16334"/>
                </a:cubicBezTo>
                <a:cubicBezTo>
                  <a:pt x="10546" y="16417"/>
                  <a:pt x="10574" y="16369"/>
                  <a:pt x="10636" y="16389"/>
                </a:cubicBezTo>
                <a:cubicBezTo>
                  <a:pt x="10697" y="16410"/>
                  <a:pt x="10810" y="16605"/>
                  <a:pt x="10834" y="16736"/>
                </a:cubicBezTo>
                <a:cubicBezTo>
                  <a:pt x="10845" y="16798"/>
                  <a:pt x="10859" y="16863"/>
                  <a:pt x="10881" y="16934"/>
                </a:cubicBezTo>
                <a:lnTo>
                  <a:pt x="11370" y="16839"/>
                </a:lnTo>
                <a:cubicBezTo>
                  <a:pt x="11370" y="16839"/>
                  <a:pt x="11521" y="16995"/>
                  <a:pt x="11606" y="17025"/>
                </a:cubicBezTo>
                <a:cubicBezTo>
                  <a:pt x="11692" y="17054"/>
                  <a:pt x="12155" y="17306"/>
                  <a:pt x="12155" y="17306"/>
                </a:cubicBezTo>
                <a:lnTo>
                  <a:pt x="12759" y="17299"/>
                </a:lnTo>
                <a:lnTo>
                  <a:pt x="12830" y="17165"/>
                </a:lnTo>
                <a:lnTo>
                  <a:pt x="13162" y="17165"/>
                </a:lnTo>
                <a:cubicBezTo>
                  <a:pt x="13162" y="17165"/>
                  <a:pt x="13373" y="17469"/>
                  <a:pt x="13403" y="17484"/>
                </a:cubicBezTo>
                <a:cubicBezTo>
                  <a:pt x="13434" y="17499"/>
                  <a:pt x="13539" y="17640"/>
                  <a:pt x="13539" y="17729"/>
                </a:cubicBezTo>
                <a:cubicBezTo>
                  <a:pt x="13539" y="17818"/>
                  <a:pt x="13564" y="17892"/>
                  <a:pt x="13615" y="17929"/>
                </a:cubicBezTo>
                <a:cubicBezTo>
                  <a:pt x="13665" y="17966"/>
                  <a:pt x="13836" y="18129"/>
                  <a:pt x="13861" y="18114"/>
                </a:cubicBezTo>
                <a:cubicBezTo>
                  <a:pt x="13886" y="18099"/>
                  <a:pt x="13937" y="17818"/>
                  <a:pt x="14027" y="17825"/>
                </a:cubicBezTo>
                <a:cubicBezTo>
                  <a:pt x="14118" y="17832"/>
                  <a:pt x="14365" y="17936"/>
                  <a:pt x="14405" y="18144"/>
                </a:cubicBezTo>
                <a:cubicBezTo>
                  <a:pt x="14445" y="18351"/>
                  <a:pt x="14566" y="18522"/>
                  <a:pt x="14606" y="18566"/>
                </a:cubicBezTo>
                <a:cubicBezTo>
                  <a:pt x="14646" y="18610"/>
                  <a:pt x="14626" y="18737"/>
                  <a:pt x="14657" y="18803"/>
                </a:cubicBezTo>
                <a:cubicBezTo>
                  <a:pt x="14687" y="18870"/>
                  <a:pt x="14682" y="18996"/>
                  <a:pt x="14717" y="18996"/>
                </a:cubicBezTo>
                <a:cubicBezTo>
                  <a:pt x="14752" y="18996"/>
                  <a:pt x="14933" y="19159"/>
                  <a:pt x="15014" y="19152"/>
                </a:cubicBezTo>
                <a:cubicBezTo>
                  <a:pt x="15038" y="19150"/>
                  <a:pt x="15070" y="19171"/>
                  <a:pt x="15102" y="19200"/>
                </a:cubicBezTo>
                <a:cubicBezTo>
                  <a:pt x="15112" y="18953"/>
                  <a:pt x="14939" y="18911"/>
                  <a:pt x="15041" y="18797"/>
                </a:cubicBezTo>
                <a:cubicBezTo>
                  <a:pt x="15159" y="18665"/>
                  <a:pt x="15036" y="18554"/>
                  <a:pt x="15093" y="18498"/>
                </a:cubicBezTo>
                <a:cubicBezTo>
                  <a:pt x="15149" y="18443"/>
                  <a:pt x="15248" y="18388"/>
                  <a:pt x="15248" y="18304"/>
                </a:cubicBezTo>
                <a:cubicBezTo>
                  <a:pt x="15248" y="18221"/>
                  <a:pt x="15300" y="18221"/>
                  <a:pt x="15375" y="18235"/>
                </a:cubicBezTo>
                <a:cubicBezTo>
                  <a:pt x="15451" y="18249"/>
                  <a:pt x="15592" y="18054"/>
                  <a:pt x="15583" y="17978"/>
                </a:cubicBezTo>
                <a:cubicBezTo>
                  <a:pt x="15573" y="17902"/>
                  <a:pt x="15597" y="17888"/>
                  <a:pt x="15686" y="17916"/>
                </a:cubicBezTo>
                <a:cubicBezTo>
                  <a:pt x="15776" y="17944"/>
                  <a:pt x="15762" y="17763"/>
                  <a:pt x="15818" y="17791"/>
                </a:cubicBezTo>
                <a:cubicBezTo>
                  <a:pt x="15875" y="17819"/>
                  <a:pt x="15922" y="17867"/>
                  <a:pt x="15927" y="17805"/>
                </a:cubicBezTo>
                <a:cubicBezTo>
                  <a:pt x="15931" y="17742"/>
                  <a:pt x="15988" y="17756"/>
                  <a:pt x="16030" y="17839"/>
                </a:cubicBezTo>
                <a:cubicBezTo>
                  <a:pt x="16073" y="17923"/>
                  <a:pt x="16195" y="17944"/>
                  <a:pt x="16205" y="17846"/>
                </a:cubicBezTo>
                <a:cubicBezTo>
                  <a:pt x="16214" y="17749"/>
                  <a:pt x="16285" y="17846"/>
                  <a:pt x="16346" y="17944"/>
                </a:cubicBezTo>
                <a:cubicBezTo>
                  <a:pt x="16407" y="18041"/>
                  <a:pt x="16435" y="18013"/>
                  <a:pt x="16525" y="18020"/>
                </a:cubicBezTo>
                <a:cubicBezTo>
                  <a:pt x="16614" y="18027"/>
                  <a:pt x="16614" y="17992"/>
                  <a:pt x="16619" y="17909"/>
                </a:cubicBezTo>
                <a:cubicBezTo>
                  <a:pt x="16624" y="17826"/>
                  <a:pt x="16718" y="18089"/>
                  <a:pt x="16808" y="18103"/>
                </a:cubicBezTo>
                <a:cubicBezTo>
                  <a:pt x="16897" y="18117"/>
                  <a:pt x="16826" y="18020"/>
                  <a:pt x="16761" y="17944"/>
                </a:cubicBezTo>
                <a:cubicBezTo>
                  <a:pt x="16695" y="17867"/>
                  <a:pt x="16775" y="17832"/>
                  <a:pt x="16718" y="17770"/>
                </a:cubicBezTo>
                <a:cubicBezTo>
                  <a:pt x="16662" y="17708"/>
                  <a:pt x="16789" y="17624"/>
                  <a:pt x="16902" y="17631"/>
                </a:cubicBezTo>
                <a:cubicBezTo>
                  <a:pt x="17015" y="17638"/>
                  <a:pt x="17010" y="17680"/>
                  <a:pt x="17053" y="17583"/>
                </a:cubicBezTo>
                <a:cubicBezTo>
                  <a:pt x="17095" y="17486"/>
                  <a:pt x="17137" y="17583"/>
                  <a:pt x="17137" y="17666"/>
                </a:cubicBezTo>
                <a:cubicBezTo>
                  <a:pt x="17137" y="17749"/>
                  <a:pt x="17321" y="17617"/>
                  <a:pt x="17420" y="17617"/>
                </a:cubicBezTo>
                <a:cubicBezTo>
                  <a:pt x="17519" y="17617"/>
                  <a:pt x="17609" y="17742"/>
                  <a:pt x="17618" y="17826"/>
                </a:cubicBezTo>
                <a:cubicBezTo>
                  <a:pt x="17627" y="17909"/>
                  <a:pt x="17693" y="17950"/>
                  <a:pt x="17764" y="17860"/>
                </a:cubicBezTo>
                <a:cubicBezTo>
                  <a:pt x="17835" y="17770"/>
                  <a:pt x="17896" y="17666"/>
                  <a:pt x="17962" y="17763"/>
                </a:cubicBezTo>
                <a:cubicBezTo>
                  <a:pt x="18028" y="17860"/>
                  <a:pt x="18094" y="17992"/>
                  <a:pt x="18174" y="18110"/>
                </a:cubicBezTo>
                <a:cubicBezTo>
                  <a:pt x="18254" y="18228"/>
                  <a:pt x="18136" y="18374"/>
                  <a:pt x="18179" y="18464"/>
                </a:cubicBezTo>
                <a:cubicBezTo>
                  <a:pt x="18221" y="18554"/>
                  <a:pt x="18174" y="18679"/>
                  <a:pt x="18268" y="18776"/>
                </a:cubicBezTo>
                <a:cubicBezTo>
                  <a:pt x="18362" y="18873"/>
                  <a:pt x="18278" y="19074"/>
                  <a:pt x="18353" y="19102"/>
                </a:cubicBezTo>
                <a:cubicBezTo>
                  <a:pt x="18428" y="19130"/>
                  <a:pt x="18490" y="19303"/>
                  <a:pt x="18499" y="19373"/>
                </a:cubicBezTo>
                <a:cubicBezTo>
                  <a:pt x="18508" y="19442"/>
                  <a:pt x="18650" y="19532"/>
                  <a:pt x="18659" y="19414"/>
                </a:cubicBezTo>
                <a:cubicBezTo>
                  <a:pt x="18669" y="19296"/>
                  <a:pt x="18744" y="19157"/>
                  <a:pt x="18753" y="19047"/>
                </a:cubicBezTo>
                <a:cubicBezTo>
                  <a:pt x="18763" y="18936"/>
                  <a:pt x="18697" y="18540"/>
                  <a:pt x="18636" y="18415"/>
                </a:cubicBezTo>
                <a:cubicBezTo>
                  <a:pt x="18574" y="18290"/>
                  <a:pt x="18650" y="18263"/>
                  <a:pt x="18574" y="18117"/>
                </a:cubicBezTo>
                <a:cubicBezTo>
                  <a:pt x="18499" y="17971"/>
                  <a:pt x="18452" y="17715"/>
                  <a:pt x="18457" y="17506"/>
                </a:cubicBezTo>
                <a:cubicBezTo>
                  <a:pt x="18461" y="17298"/>
                  <a:pt x="18626" y="16958"/>
                  <a:pt x="18706" y="16854"/>
                </a:cubicBezTo>
                <a:cubicBezTo>
                  <a:pt x="18786" y="16750"/>
                  <a:pt x="18876" y="16806"/>
                  <a:pt x="18895" y="16695"/>
                </a:cubicBezTo>
                <a:cubicBezTo>
                  <a:pt x="18914" y="16584"/>
                  <a:pt x="19013" y="16445"/>
                  <a:pt x="19069" y="16445"/>
                </a:cubicBezTo>
                <a:cubicBezTo>
                  <a:pt x="19126" y="16445"/>
                  <a:pt x="19187" y="16466"/>
                  <a:pt x="19196" y="16376"/>
                </a:cubicBezTo>
                <a:cubicBezTo>
                  <a:pt x="19206" y="16285"/>
                  <a:pt x="19300" y="16174"/>
                  <a:pt x="19422" y="16147"/>
                </a:cubicBezTo>
                <a:cubicBezTo>
                  <a:pt x="19545" y="16119"/>
                  <a:pt x="19474" y="16022"/>
                  <a:pt x="19441" y="15939"/>
                </a:cubicBezTo>
                <a:cubicBezTo>
                  <a:pt x="19408" y="15855"/>
                  <a:pt x="19470" y="15772"/>
                  <a:pt x="19493" y="15827"/>
                </a:cubicBezTo>
                <a:cubicBezTo>
                  <a:pt x="19517" y="15883"/>
                  <a:pt x="19592" y="15890"/>
                  <a:pt x="19639" y="15841"/>
                </a:cubicBezTo>
                <a:cubicBezTo>
                  <a:pt x="19686" y="15793"/>
                  <a:pt x="19795" y="15661"/>
                  <a:pt x="19691" y="15654"/>
                </a:cubicBezTo>
                <a:cubicBezTo>
                  <a:pt x="19587" y="15647"/>
                  <a:pt x="19564" y="15585"/>
                  <a:pt x="19625" y="15550"/>
                </a:cubicBezTo>
                <a:cubicBezTo>
                  <a:pt x="19686" y="15515"/>
                  <a:pt x="19634" y="15349"/>
                  <a:pt x="19550" y="15335"/>
                </a:cubicBezTo>
                <a:cubicBezTo>
                  <a:pt x="19465" y="15321"/>
                  <a:pt x="19493" y="15259"/>
                  <a:pt x="19545" y="15182"/>
                </a:cubicBezTo>
                <a:cubicBezTo>
                  <a:pt x="19597" y="15106"/>
                  <a:pt x="19470" y="14981"/>
                  <a:pt x="19408" y="14919"/>
                </a:cubicBezTo>
                <a:cubicBezTo>
                  <a:pt x="19347" y="14856"/>
                  <a:pt x="19446" y="14822"/>
                  <a:pt x="19493" y="14808"/>
                </a:cubicBezTo>
                <a:cubicBezTo>
                  <a:pt x="19540" y="14794"/>
                  <a:pt x="19503" y="14475"/>
                  <a:pt x="19526" y="14398"/>
                </a:cubicBezTo>
                <a:cubicBezTo>
                  <a:pt x="19550" y="14322"/>
                  <a:pt x="19630" y="14322"/>
                  <a:pt x="19597" y="14398"/>
                </a:cubicBezTo>
                <a:cubicBezTo>
                  <a:pt x="19564" y="14475"/>
                  <a:pt x="19517" y="14600"/>
                  <a:pt x="19578" y="14704"/>
                </a:cubicBezTo>
                <a:cubicBezTo>
                  <a:pt x="19639" y="14808"/>
                  <a:pt x="19658" y="14919"/>
                  <a:pt x="19634" y="15078"/>
                </a:cubicBezTo>
                <a:cubicBezTo>
                  <a:pt x="19611" y="15238"/>
                  <a:pt x="19658" y="15196"/>
                  <a:pt x="19729" y="14988"/>
                </a:cubicBezTo>
                <a:cubicBezTo>
                  <a:pt x="19799" y="14780"/>
                  <a:pt x="19809" y="14600"/>
                  <a:pt x="19762" y="14579"/>
                </a:cubicBezTo>
                <a:cubicBezTo>
                  <a:pt x="19715" y="14558"/>
                  <a:pt x="19719" y="14350"/>
                  <a:pt x="19771" y="14447"/>
                </a:cubicBezTo>
                <a:cubicBezTo>
                  <a:pt x="19823" y="14544"/>
                  <a:pt x="19842" y="14558"/>
                  <a:pt x="19922" y="14433"/>
                </a:cubicBezTo>
                <a:cubicBezTo>
                  <a:pt x="20002" y="14308"/>
                  <a:pt x="20087" y="14093"/>
                  <a:pt x="20035" y="14045"/>
                </a:cubicBezTo>
                <a:cubicBezTo>
                  <a:pt x="19983" y="13996"/>
                  <a:pt x="20058" y="13947"/>
                  <a:pt x="20153" y="13955"/>
                </a:cubicBezTo>
                <a:cubicBezTo>
                  <a:pt x="20247" y="13961"/>
                  <a:pt x="20449" y="13871"/>
                  <a:pt x="20464" y="13829"/>
                </a:cubicBezTo>
                <a:cubicBezTo>
                  <a:pt x="20510" y="13694"/>
                  <a:pt x="20139" y="13892"/>
                  <a:pt x="20139" y="13816"/>
                </a:cubicBezTo>
                <a:cubicBezTo>
                  <a:pt x="20139" y="13739"/>
                  <a:pt x="20374" y="13663"/>
                  <a:pt x="20482" y="13656"/>
                </a:cubicBezTo>
                <a:cubicBezTo>
                  <a:pt x="20591" y="13649"/>
                  <a:pt x="20539" y="13434"/>
                  <a:pt x="20586" y="13524"/>
                </a:cubicBezTo>
                <a:cubicBezTo>
                  <a:pt x="20633" y="13614"/>
                  <a:pt x="20704" y="13600"/>
                  <a:pt x="20765" y="13545"/>
                </a:cubicBezTo>
                <a:cubicBezTo>
                  <a:pt x="20826" y="13490"/>
                  <a:pt x="20779" y="13330"/>
                  <a:pt x="20709" y="13302"/>
                </a:cubicBezTo>
                <a:cubicBezTo>
                  <a:pt x="20638" y="13274"/>
                  <a:pt x="20760" y="13205"/>
                  <a:pt x="20737" y="13143"/>
                </a:cubicBezTo>
                <a:cubicBezTo>
                  <a:pt x="20713" y="13080"/>
                  <a:pt x="20784" y="12830"/>
                  <a:pt x="20873" y="12803"/>
                </a:cubicBezTo>
                <a:cubicBezTo>
                  <a:pt x="20963" y="12775"/>
                  <a:pt x="20921" y="12692"/>
                  <a:pt x="20996" y="12692"/>
                </a:cubicBezTo>
                <a:cubicBezTo>
                  <a:pt x="21071" y="12692"/>
                  <a:pt x="21086" y="12560"/>
                  <a:pt x="21151" y="12463"/>
                </a:cubicBezTo>
                <a:cubicBezTo>
                  <a:pt x="21217" y="12366"/>
                  <a:pt x="21312" y="12615"/>
                  <a:pt x="21415" y="12477"/>
                </a:cubicBezTo>
                <a:cubicBezTo>
                  <a:pt x="21458" y="12420"/>
                  <a:pt x="21515" y="12357"/>
                  <a:pt x="21574" y="12301"/>
                </a:cubicBezTo>
                <a:cubicBezTo>
                  <a:pt x="21332" y="11831"/>
                  <a:pt x="21401" y="11517"/>
                  <a:pt x="21395" y="11431"/>
                </a:cubicBezTo>
                <a:close/>
                <a:moveTo>
                  <a:pt x="2061" y="20720"/>
                </a:moveTo>
                <a:cubicBezTo>
                  <a:pt x="2106" y="20822"/>
                  <a:pt x="2154" y="20842"/>
                  <a:pt x="2192" y="20750"/>
                </a:cubicBezTo>
                <a:cubicBezTo>
                  <a:pt x="2230" y="20658"/>
                  <a:pt x="2008" y="20601"/>
                  <a:pt x="2061" y="20720"/>
                </a:cubicBezTo>
                <a:close/>
                <a:moveTo>
                  <a:pt x="1728" y="20511"/>
                </a:moveTo>
                <a:cubicBezTo>
                  <a:pt x="1790" y="20608"/>
                  <a:pt x="1835" y="20582"/>
                  <a:pt x="1853" y="20495"/>
                </a:cubicBezTo>
                <a:cubicBezTo>
                  <a:pt x="1870" y="20409"/>
                  <a:pt x="1661" y="20407"/>
                  <a:pt x="1728" y="20511"/>
                </a:cubicBezTo>
                <a:close/>
                <a:moveTo>
                  <a:pt x="2462" y="20863"/>
                </a:moveTo>
                <a:cubicBezTo>
                  <a:pt x="2393" y="20878"/>
                  <a:pt x="2438" y="21064"/>
                  <a:pt x="2483" y="21016"/>
                </a:cubicBezTo>
                <a:cubicBezTo>
                  <a:pt x="2560" y="20934"/>
                  <a:pt x="2532" y="20847"/>
                  <a:pt x="2462" y="20863"/>
                </a:cubicBezTo>
                <a:close/>
                <a:moveTo>
                  <a:pt x="2618" y="21128"/>
                </a:moveTo>
                <a:cubicBezTo>
                  <a:pt x="2501" y="21148"/>
                  <a:pt x="2566" y="21582"/>
                  <a:pt x="2629" y="21510"/>
                </a:cubicBezTo>
                <a:cubicBezTo>
                  <a:pt x="2674" y="21459"/>
                  <a:pt x="2757" y="21449"/>
                  <a:pt x="2781" y="21383"/>
                </a:cubicBezTo>
                <a:cubicBezTo>
                  <a:pt x="2814" y="21294"/>
                  <a:pt x="2736" y="21107"/>
                  <a:pt x="2618" y="21128"/>
                </a:cubicBezTo>
                <a:close/>
                <a:moveTo>
                  <a:pt x="323" y="5810"/>
                </a:moveTo>
                <a:cubicBezTo>
                  <a:pt x="313" y="5699"/>
                  <a:pt x="111" y="5803"/>
                  <a:pt x="134" y="5907"/>
                </a:cubicBezTo>
                <a:cubicBezTo>
                  <a:pt x="158" y="6011"/>
                  <a:pt x="349" y="6079"/>
                  <a:pt x="431" y="6038"/>
                </a:cubicBezTo>
                <a:cubicBezTo>
                  <a:pt x="502" y="6004"/>
                  <a:pt x="525" y="5893"/>
                  <a:pt x="473" y="5823"/>
                </a:cubicBezTo>
                <a:cubicBezTo>
                  <a:pt x="422" y="5754"/>
                  <a:pt x="332" y="5921"/>
                  <a:pt x="323" y="5810"/>
                </a:cubicBezTo>
                <a:close/>
                <a:moveTo>
                  <a:pt x="3324" y="6628"/>
                </a:moveTo>
                <a:cubicBezTo>
                  <a:pt x="3328" y="6552"/>
                  <a:pt x="3253" y="6559"/>
                  <a:pt x="3159" y="6718"/>
                </a:cubicBezTo>
                <a:cubicBezTo>
                  <a:pt x="3065" y="6878"/>
                  <a:pt x="2985" y="6961"/>
                  <a:pt x="2970" y="7038"/>
                </a:cubicBezTo>
                <a:cubicBezTo>
                  <a:pt x="2956" y="7114"/>
                  <a:pt x="2848" y="7024"/>
                  <a:pt x="2815" y="7121"/>
                </a:cubicBezTo>
                <a:cubicBezTo>
                  <a:pt x="2782" y="7218"/>
                  <a:pt x="2838" y="7433"/>
                  <a:pt x="2904" y="7364"/>
                </a:cubicBezTo>
                <a:cubicBezTo>
                  <a:pt x="2970" y="7294"/>
                  <a:pt x="2975" y="7364"/>
                  <a:pt x="3018" y="7364"/>
                </a:cubicBezTo>
                <a:cubicBezTo>
                  <a:pt x="3060" y="7364"/>
                  <a:pt x="3253" y="7169"/>
                  <a:pt x="3296" y="7072"/>
                </a:cubicBezTo>
                <a:cubicBezTo>
                  <a:pt x="3338" y="6975"/>
                  <a:pt x="3220" y="6947"/>
                  <a:pt x="3215" y="6885"/>
                </a:cubicBezTo>
                <a:cubicBezTo>
                  <a:pt x="3211" y="6822"/>
                  <a:pt x="3314" y="6822"/>
                  <a:pt x="3366" y="6781"/>
                </a:cubicBezTo>
                <a:cubicBezTo>
                  <a:pt x="3418" y="6739"/>
                  <a:pt x="3319" y="6704"/>
                  <a:pt x="3324" y="6628"/>
                </a:cubicBezTo>
                <a:close/>
                <a:moveTo>
                  <a:pt x="935" y="8259"/>
                </a:moveTo>
                <a:cubicBezTo>
                  <a:pt x="831" y="8203"/>
                  <a:pt x="559" y="8447"/>
                  <a:pt x="652" y="8467"/>
                </a:cubicBezTo>
                <a:cubicBezTo>
                  <a:pt x="718" y="8481"/>
                  <a:pt x="747" y="8384"/>
                  <a:pt x="822" y="8384"/>
                </a:cubicBezTo>
                <a:cubicBezTo>
                  <a:pt x="897" y="8384"/>
                  <a:pt x="1039" y="8314"/>
                  <a:pt x="935" y="8259"/>
                </a:cubicBezTo>
                <a:close/>
                <a:moveTo>
                  <a:pt x="134" y="8883"/>
                </a:moveTo>
                <a:cubicBezTo>
                  <a:pt x="247" y="8814"/>
                  <a:pt x="294" y="8730"/>
                  <a:pt x="247" y="8647"/>
                </a:cubicBezTo>
                <a:cubicBezTo>
                  <a:pt x="200" y="8564"/>
                  <a:pt x="47" y="8936"/>
                  <a:pt x="134" y="8883"/>
                </a:cubicBezTo>
                <a:close/>
                <a:moveTo>
                  <a:pt x="8084" y="7898"/>
                </a:moveTo>
                <a:cubicBezTo>
                  <a:pt x="8115" y="7778"/>
                  <a:pt x="8122" y="7704"/>
                  <a:pt x="7883" y="7565"/>
                </a:cubicBezTo>
                <a:cubicBezTo>
                  <a:pt x="7644" y="7426"/>
                  <a:pt x="7669" y="7334"/>
                  <a:pt x="7506" y="6908"/>
                </a:cubicBezTo>
                <a:cubicBezTo>
                  <a:pt x="7343" y="6483"/>
                  <a:pt x="7047" y="6298"/>
                  <a:pt x="7047" y="6140"/>
                </a:cubicBezTo>
                <a:cubicBezTo>
                  <a:pt x="7047" y="5983"/>
                  <a:pt x="6758" y="6002"/>
                  <a:pt x="6758" y="6122"/>
                </a:cubicBezTo>
                <a:cubicBezTo>
                  <a:pt x="6758" y="6242"/>
                  <a:pt x="6633" y="6279"/>
                  <a:pt x="6564" y="6344"/>
                </a:cubicBezTo>
                <a:cubicBezTo>
                  <a:pt x="6494" y="6408"/>
                  <a:pt x="6463" y="6307"/>
                  <a:pt x="6400" y="6187"/>
                </a:cubicBezTo>
                <a:cubicBezTo>
                  <a:pt x="6337" y="6066"/>
                  <a:pt x="6187" y="5946"/>
                  <a:pt x="6187" y="5872"/>
                </a:cubicBezTo>
                <a:cubicBezTo>
                  <a:pt x="6187" y="5798"/>
                  <a:pt x="6149" y="5641"/>
                  <a:pt x="6042" y="5715"/>
                </a:cubicBezTo>
                <a:cubicBezTo>
                  <a:pt x="5935" y="5789"/>
                  <a:pt x="5879" y="5715"/>
                  <a:pt x="5847" y="5770"/>
                </a:cubicBezTo>
                <a:cubicBezTo>
                  <a:pt x="5816" y="5826"/>
                  <a:pt x="5734" y="5736"/>
                  <a:pt x="5734" y="5736"/>
                </a:cubicBezTo>
                <a:lnTo>
                  <a:pt x="5734" y="941"/>
                </a:lnTo>
                <a:cubicBezTo>
                  <a:pt x="5697" y="936"/>
                  <a:pt x="5663" y="926"/>
                  <a:pt x="5637" y="912"/>
                </a:cubicBezTo>
                <a:cubicBezTo>
                  <a:pt x="5500" y="835"/>
                  <a:pt x="5298" y="697"/>
                  <a:pt x="5189" y="731"/>
                </a:cubicBezTo>
                <a:cubicBezTo>
                  <a:pt x="5081" y="766"/>
                  <a:pt x="4864" y="808"/>
                  <a:pt x="4789" y="752"/>
                </a:cubicBezTo>
                <a:cubicBezTo>
                  <a:pt x="4714" y="697"/>
                  <a:pt x="4610" y="648"/>
                  <a:pt x="4454" y="683"/>
                </a:cubicBezTo>
                <a:cubicBezTo>
                  <a:pt x="4299" y="717"/>
                  <a:pt x="4200" y="558"/>
                  <a:pt x="4002" y="488"/>
                </a:cubicBezTo>
                <a:cubicBezTo>
                  <a:pt x="3804" y="419"/>
                  <a:pt x="3526" y="509"/>
                  <a:pt x="3460" y="544"/>
                </a:cubicBezTo>
                <a:cubicBezTo>
                  <a:pt x="3394" y="579"/>
                  <a:pt x="3409" y="440"/>
                  <a:pt x="3324" y="454"/>
                </a:cubicBezTo>
                <a:cubicBezTo>
                  <a:pt x="3239" y="468"/>
                  <a:pt x="3305" y="398"/>
                  <a:pt x="3258" y="294"/>
                </a:cubicBezTo>
                <a:cubicBezTo>
                  <a:pt x="3211" y="190"/>
                  <a:pt x="2975" y="287"/>
                  <a:pt x="2890" y="301"/>
                </a:cubicBezTo>
                <a:cubicBezTo>
                  <a:pt x="2805" y="315"/>
                  <a:pt x="2782" y="239"/>
                  <a:pt x="2787" y="176"/>
                </a:cubicBezTo>
                <a:cubicBezTo>
                  <a:pt x="2791" y="114"/>
                  <a:pt x="2711" y="135"/>
                  <a:pt x="2678" y="218"/>
                </a:cubicBezTo>
                <a:cubicBezTo>
                  <a:pt x="2645" y="301"/>
                  <a:pt x="2551" y="315"/>
                  <a:pt x="2513" y="260"/>
                </a:cubicBezTo>
                <a:cubicBezTo>
                  <a:pt x="2476" y="204"/>
                  <a:pt x="2594" y="183"/>
                  <a:pt x="2598" y="121"/>
                </a:cubicBezTo>
                <a:cubicBezTo>
                  <a:pt x="2603" y="58"/>
                  <a:pt x="2476" y="24"/>
                  <a:pt x="2429" y="3"/>
                </a:cubicBezTo>
                <a:cubicBezTo>
                  <a:pt x="2382" y="-18"/>
                  <a:pt x="2306" y="72"/>
                  <a:pt x="2207" y="204"/>
                </a:cubicBezTo>
                <a:cubicBezTo>
                  <a:pt x="2108" y="336"/>
                  <a:pt x="1962" y="322"/>
                  <a:pt x="1873" y="308"/>
                </a:cubicBezTo>
                <a:cubicBezTo>
                  <a:pt x="1783" y="294"/>
                  <a:pt x="1670" y="322"/>
                  <a:pt x="1675" y="398"/>
                </a:cubicBezTo>
                <a:cubicBezTo>
                  <a:pt x="1680" y="475"/>
                  <a:pt x="1788" y="468"/>
                  <a:pt x="1722" y="565"/>
                </a:cubicBezTo>
                <a:cubicBezTo>
                  <a:pt x="1656" y="662"/>
                  <a:pt x="1632" y="433"/>
                  <a:pt x="1566" y="537"/>
                </a:cubicBezTo>
                <a:cubicBezTo>
                  <a:pt x="1501" y="641"/>
                  <a:pt x="1303" y="634"/>
                  <a:pt x="1255" y="620"/>
                </a:cubicBezTo>
                <a:cubicBezTo>
                  <a:pt x="1208" y="606"/>
                  <a:pt x="1053" y="856"/>
                  <a:pt x="1006" y="925"/>
                </a:cubicBezTo>
                <a:cubicBezTo>
                  <a:pt x="959" y="995"/>
                  <a:pt x="1043" y="1057"/>
                  <a:pt x="916" y="1259"/>
                </a:cubicBezTo>
                <a:cubicBezTo>
                  <a:pt x="789" y="1460"/>
                  <a:pt x="450" y="1418"/>
                  <a:pt x="379" y="1418"/>
                </a:cubicBezTo>
                <a:cubicBezTo>
                  <a:pt x="308" y="1418"/>
                  <a:pt x="360" y="1536"/>
                  <a:pt x="323" y="1612"/>
                </a:cubicBezTo>
                <a:cubicBezTo>
                  <a:pt x="285" y="1689"/>
                  <a:pt x="365" y="1758"/>
                  <a:pt x="558" y="1834"/>
                </a:cubicBezTo>
                <a:cubicBezTo>
                  <a:pt x="751" y="1911"/>
                  <a:pt x="883" y="2285"/>
                  <a:pt x="907" y="2375"/>
                </a:cubicBezTo>
                <a:cubicBezTo>
                  <a:pt x="930" y="2466"/>
                  <a:pt x="1171" y="2369"/>
                  <a:pt x="1265" y="2389"/>
                </a:cubicBezTo>
                <a:cubicBezTo>
                  <a:pt x="1359" y="2410"/>
                  <a:pt x="1255" y="2604"/>
                  <a:pt x="1336" y="2660"/>
                </a:cubicBezTo>
                <a:cubicBezTo>
                  <a:pt x="1416" y="2715"/>
                  <a:pt x="1538" y="2632"/>
                  <a:pt x="1562" y="2729"/>
                </a:cubicBezTo>
                <a:cubicBezTo>
                  <a:pt x="1585" y="2826"/>
                  <a:pt x="1402" y="2729"/>
                  <a:pt x="1307" y="2833"/>
                </a:cubicBezTo>
                <a:cubicBezTo>
                  <a:pt x="1213" y="2937"/>
                  <a:pt x="1166" y="2986"/>
                  <a:pt x="1128" y="2910"/>
                </a:cubicBezTo>
                <a:cubicBezTo>
                  <a:pt x="1091" y="2833"/>
                  <a:pt x="935" y="2882"/>
                  <a:pt x="855" y="2896"/>
                </a:cubicBezTo>
                <a:cubicBezTo>
                  <a:pt x="775" y="2910"/>
                  <a:pt x="850" y="2750"/>
                  <a:pt x="855" y="2681"/>
                </a:cubicBezTo>
                <a:cubicBezTo>
                  <a:pt x="860" y="2611"/>
                  <a:pt x="747" y="2563"/>
                  <a:pt x="591" y="2695"/>
                </a:cubicBezTo>
                <a:cubicBezTo>
                  <a:pt x="436" y="2826"/>
                  <a:pt x="492" y="2778"/>
                  <a:pt x="473" y="2882"/>
                </a:cubicBezTo>
                <a:cubicBezTo>
                  <a:pt x="455" y="2986"/>
                  <a:pt x="389" y="2819"/>
                  <a:pt x="290" y="2910"/>
                </a:cubicBezTo>
                <a:cubicBezTo>
                  <a:pt x="191" y="3000"/>
                  <a:pt x="31" y="3062"/>
                  <a:pt x="2" y="3152"/>
                </a:cubicBezTo>
                <a:cubicBezTo>
                  <a:pt x="-26" y="3243"/>
                  <a:pt x="214" y="3305"/>
                  <a:pt x="308" y="3333"/>
                </a:cubicBezTo>
                <a:cubicBezTo>
                  <a:pt x="403" y="3361"/>
                  <a:pt x="195" y="3451"/>
                  <a:pt x="271" y="3485"/>
                </a:cubicBezTo>
                <a:cubicBezTo>
                  <a:pt x="346" y="3520"/>
                  <a:pt x="313" y="3624"/>
                  <a:pt x="431" y="3714"/>
                </a:cubicBezTo>
                <a:cubicBezTo>
                  <a:pt x="549" y="3805"/>
                  <a:pt x="813" y="3714"/>
                  <a:pt x="883" y="3714"/>
                </a:cubicBezTo>
                <a:cubicBezTo>
                  <a:pt x="954" y="3714"/>
                  <a:pt x="1020" y="3839"/>
                  <a:pt x="1076" y="3749"/>
                </a:cubicBezTo>
                <a:cubicBezTo>
                  <a:pt x="1133" y="3659"/>
                  <a:pt x="1345" y="3409"/>
                  <a:pt x="1453" y="3555"/>
                </a:cubicBezTo>
                <a:cubicBezTo>
                  <a:pt x="1562" y="3701"/>
                  <a:pt x="1336" y="3680"/>
                  <a:pt x="1392" y="3770"/>
                </a:cubicBezTo>
                <a:cubicBezTo>
                  <a:pt x="1449" y="3860"/>
                  <a:pt x="1519" y="4075"/>
                  <a:pt x="1416" y="4186"/>
                </a:cubicBezTo>
                <a:cubicBezTo>
                  <a:pt x="1312" y="4297"/>
                  <a:pt x="1213" y="4221"/>
                  <a:pt x="1157" y="4214"/>
                </a:cubicBezTo>
                <a:cubicBezTo>
                  <a:pt x="1100" y="4207"/>
                  <a:pt x="1133" y="4367"/>
                  <a:pt x="1043" y="4470"/>
                </a:cubicBezTo>
                <a:cubicBezTo>
                  <a:pt x="954" y="4575"/>
                  <a:pt x="888" y="4360"/>
                  <a:pt x="775" y="4360"/>
                </a:cubicBezTo>
                <a:cubicBezTo>
                  <a:pt x="662" y="4360"/>
                  <a:pt x="685" y="4575"/>
                  <a:pt x="690" y="4679"/>
                </a:cubicBezTo>
                <a:cubicBezTo>
                  <a:pt x="695" y="4783"/>
                  <a:pt x="521" y="4658"/>
                  <a:pt x="478" y="4908"/>
                </a:cubicBezTo>
                <a:cubicBezTo>
                  <a:pt x="436" y="5157"/>
                  <a:pt x="257" y="4942"/>
                  <a:pt x="374" y="5185"/>
                </a:cubicBezTo>
                <a:cubicBezTo>
                  <a:pt x="492" y="5428"/>
                  <a:pt x="473" y="5275"/>
                  <a:pt x="568" y="5372"/>
                </a:cubicBezTo>
                <a:cubicBezTo>
                  <a:pt x="662" y="5470"/>
                  <a:pt x="464" y="5643"/>
                  <a:pt x="558" y="5671"/>
                </a:cubicBezTo>
                <a:cubicBezTo>
                  <a:pt x="652" y="5699"/>
                  <a:pt x="756" y="5948"/>
                  <a:pt x="822" y="6038"/>
                </a:cubicBezTo>
                <a:cubicBezTo>
                  <a:pt x="888" y="6129"/>
                  <a:pt x="973" y="5990"/>
                  <a:pt x="1072" y="5983"/>
                </a:cubicBezTo>
                <a:cubicBezTo>
                  <a:pt x="1171" y="5976"/>
                  <a:pt x="1124" y="5775"/>
                  <a:pt x="1180" y="5851"/>
                </a:cubicBezTo>
                <a:cubicBezTo>
                  <a:pt x="1237" y="5928"/>
                  <a:pt x="1317" y="6149"/>
                  <a:pt x="1265" y="6205"/>
                </a:cubicBezTo>
                <a:cubicBezTo>
                  <a:pt x="1213" y="6260"/>
                  <a:pt x="1255" y="6434"/>
                  <a:pt x="1246" y="6517"/>
                </a:cubicBezTo>
                <a:cubicBezTo>
                  <a:pt x="1237" y="6600"/>
                  <a:pt x="1463" y="6573"/>
                  <a:pt x="1477" y="6475"/>
                </a:cubicBezTo>
                <a:cubicBezTo>
                  <a:pt x="1491" y="6378"/>
                  <a:pt x="1670" y="6351"/>
                  <a:pt x="1769" y="6510"/>
                </a:cubicBezTo>
                <a:cubicBezTo>
                  <a:pt x="1868" y="6670"/>
                  <a:pt x="1901" y="6698"/>
                  <a:pt x="1901" y="6573"/>
                </a:cubicBezTo>
                <a:cubicBezTo>
                  <a:pt x="1901" y="6448"/>
                  <a:pt x="1986" y="6309"/>
                  <a:pt x="1990" y="6413"/>
                </a:cubicBezTo>
                <a:cubicBezTo>
                  <a:pt x="1995" y="6517"/>
                  <a:pt x="2075" y="6545"/>
                  <a:pt x="2221" y="6448"/>
                </a:cubicBezTo>
                <a:cubicBezTo>
                  <a:pt x="2367" y="6351"/>
                  <a:pt x="2301" y="6455"/>
                  <a:pt x="2226" y="6593"/>
                </a:cubicBezTo>
                <a:cubicBezTo>
                  <a:pt x="2122" y="6785"/>
                  <a:pt x="2226" y="7065"/>
                  <a:pt x="2151" y="7093"/>
                </a:cubicBezTo>
                <a:cubicBezTo>
                  <a:pt x="2075" y="7121"/>
                  <a:pt x="2014" y="7405"/>
                  <a:pt x="1891" y="7426"/>
                </a:cubicBezTo>
                <a:cubicBezTo>
                  <a:pt x="1769" y="7447"/>
                  <a:pt x="1562" y="7787"/>
                  <a:pt x="1533" y="7842"/>
                </a:cubicBezTo>
                <a:cubicBezTo>
                  <a:pt x="1505" y="7898"/>
                  <a:pt x="1241" y="7731"/>
                  <a:pt x="1204" y="7891"/>
                </a:cubicBezTo>
                <a:cubicBezTo>
                  <a:pt x="1166" y="8050"/>
                  <a:pt x="1006" y="8169"/>
                  <a:pt x="1048" y="8231"/>
                </a:cubicBezTo>
                <a:cubicBezTo>
                  <a:pt x="1076" y="8273"/>
                  <a:pt x="1293" y="8113"/>
                  <a:pt x="1303" y="8030"/>
                </a:cubicBezTo>
                <a:cubicBezTo>
                  <a:pt x="1312" y="7947"/>
                  <a:pt x="1340" y="7960"/>
                  <a:pt x="1378" y="8023"/>
                </a:cubicBezTo>
                <a:cubicBezTo>
                  <a:pt x="1416" y="8085"/>
                  <a:pt x="1510" y="7995"/>
                  <a:pt x="1552" y="7940"/>
                </a:cubicBezTo>
                <a:cubicBezTo>
                  <a:pt x="1595" y="7884"/>
                  <a:pt x="1665" y="7905"/>
                  <a:pt x="1708" y="7912"/>
                </a:cubicBezTo>
                <a:cubicBezTo>
                  <a:pt x="1750" y="7919"/>
                  <a:pt x="1769" y="7835"/>
                  <a:pt x="1896" y="7801"/>
                </a:cubicBezTo>
                <a:cubicBezTo>
                  <a:pt x="2023" y="7766"/>
                  <a:pt x="1995" y="7711"/>
                  <a:pt x="2023" y="7613"/>
                </a:cubicBezTo>
                <a:cubicBezTo>
                  <a:pt x="2052" y="7516"/>
                  <a:pt x="2353" y="7308"/>
                  <a:pt x="2410" y="7287"/>
                </a:cubicBezTo>
                <a:cubicBezTo>
                  <a:pt x="2466" y="7267"/>
                  <a:pt x="2433" y="7128"/>
                  <a:pt x="2495" y="7121"/>
                </a:cubicBezTo>
                <a:cubicBezTo>
                  <a:pt x="2556" y="7114"/>
                  <a:pt x="2650" y="7003"/>
                  <a:pt x="2730" y="6906"/>
                </a:cubicBezTo>
                <a:cubicBezTo>
                  <a:pt x="2810" y="6809"/>
                  <a:pt x="2829" y="6850"/>
                  <a:pt x="2890" y="6815"/>
                </a:cubicBezTo>
                <a:cubicBezTo>
                  <a:pt x="2952" y="6781"/>
                  <a:pt x="2904" y="6600"/>
                  <a:pt x="2966" y="6586"/>
                </a:cubicBezTo>
                <a:cubicBezTo>
                  <a:pt x="3027" y="6573"/>
                  <a:pt x="3074" y="6503"/>
                  <a:pt x="3074" y="6427"/>
                </a:cubicBezTo>
                <a:cubicBezTo>
                  <a:pt x="3074" y="6351"/>
                  <a:pt x="2919" y="6351"/>
                  <a:pt x="2904" y="6302"/>
                </a:cubicBezTo>
                <a:cubicBezTo>
                  <a:pt x="2890" y="6253"/>
                  <a:pt x="3027" y="6073"/>
                  <a:pt x="3079" y="6080"/>
                </a:cubicBezTo>
                <a:cubicBezTo>
                  <a:pt x="3131" y="6087"/>
                  <a:pt x="3215" y="6004"/>
                  <a:pt x="3220" y="5893"/>
                </a:cubicBezTo>
                <a:cubicBezTo>
                  <a:pt x="3225" y="5782"/>
                  <a:pt x="3300" y="5761"/>
                  <a:pt x="3361" y="5664"/>
                </a:cubicBezTo>
                <a:cubicBezTo>
                  <a:pt x="3423" y="5567"/>
                  <a:pt x="3409" y="5484"/>
                  <a:pt x="3470" y="5477"/>
                </a:cubicBezTo>
                <a:cubicBezTo>
                  <a:pt x="3531" y="5470"/>
                  <a:pt x="3588" y="5345"/>
                  <a:pt x="3654" y="5289"/>
                </a:cubicBezTo>
                <a:cubicBezTo>
                  <a:pt x="3720" y="5234"/>
                  <a:pt x="3654" y="5358"/>
                  <a:pt x="3781" y="5366"/>
                </a:cubicBezTo>
                <a:cubicBezTo>
                  <a:pt x="3908" y="5372"/>
                  <a:pt x="3880" y="5546"/>
                  <a:pt x="3785" y="5484"/>
                </a:cubicBezTo>
                <a:cubicBezTo>
                  <a:pt x="3691" y="5421"/>
                  <a:pt x="3649" y="5428"/>
                  <a:pt x="3564" y="5546"/>
                </a:cubicBezTo>
                <a:cubicBezTo>
                  <a:pt x="3479" y="5664"/>
                  <a:pt x="3545" y="5699"/>
                  <a:pt x="3479" y="5830"/>
                </a:cubicBezTo>
                <a:cubicBezTo>
                  <a:pt x="3413" y="5962"/>
                  <a:pt x="3409" y="6045"/>
                  <a:pt x="3493" y="6059"/>
                </a:cubicBezTo>
                <a:cubicBezTo>
                  <a:pt x="3578" y="6073"/>
                  <a:pt x="3498" y="6163"/>
                  <a:pt x="3418" y="6198"/>
                </a:cubicBezTo>
                <a:cubicBezTo>
                  <a:pt x="3338" y="6233"/>
                  <a:pt x="3394" y="6302"/>
                  <a:pt x="3503" y="6302"/>
                </a:cubicBezTo>
                <a:cubicBezTo>
                  <a:pt x="3611" y="6302"/>
                  <a:pt x="3771" y="6073"/>
                  <a:pt x="3922" y="5962"/>
                </a:cubicBezTo>
                <a:cubicBezTo>
                  <a:pt x="4073" y="5851"/>
                  <a:pt x="4186" y="5962"/>
                  <a:pt x="4228" y="5941"/>
                </a:cubicBezTo>
                <a:cubicBezTo>
                  <a:pt x="4271" y="5921"/>
                  <a:pt x="4181" y="5816"/>
                  <a:pt x="4233" y="5782"/>
                </a:cubicBezTo>
                <a:cubicBezTo>
                  <a:pt x="4285" y="5747"/>
                  <a:pt x="4172" y="5726"/>
                  <a:pt x="4139" y="5595"/>
                </a:cubicBezTo>
                <a:cubicBezTo>
                  <a:pt x="4106" y="5463"/>
                  <a:pt x="4191" y="5546"/>
                  <a:pt x="4210" y="5442"/>
                </a:cubicBezTo>
                <a:cubicBezTo>
                  <a:pt x="4228" y="5338"/>
                  <a:pt x="4280" y="5379"/>
                  <a:pt x="4327" y="5428"/>
                </a:cubicBezTo>
                <a:cubicBezTo>
                  <a:pt x="4374" y="5477"/>
                  <a:pt x="4440" y="5379"/>
                  <a:pt x="4483" y="5511"/>
                </a:cubicBezTo>
                <a:cubicBezTo>
                  <a:pt x="4525" y="5643"/>
                  <a:pt x="4572" y="5477"/>
                  <a:pt x="4648" y="5567"/>
                </a:cubicBezTo>
                <a:cubicBezTo>
                  <a:pt x="4723" y="5657"/>
                  <a:pt x="4633" y="5643"/>
                  <a:pt x="4553" y="5671"/>
                </a:cubicBezTo>
                <a:cubicBezTo>
                  <a:pt x="4473" y="5699"/>
                  <a:pt x="4516" y="5858"/>
                  <a:pt x="4577" y="5782"/>
                </a:cubicBezTo>
                <a:cubicBezTo>
                  <a:pt x="4638" y="5705"/>
                  <a:pt x="4690" y="5657"/>
                  <a:pt x="4747" y="5733"/>
                </a:cubicBezTo>
                <a:cubicBezTo>
                  <a:pt x="4803" y="5810"/>
                  <a:pt x="4827" y="5775"/>
                  <a:pt x="4874" y="5705"/>
                </a:cubicBezTo>
                <a:cubicBezTo>
                  <a:pt x="4921" y="5636"/>
                  <a:pt x="4921" y="5712"/>
                  <a:pt x="4921" y="5768"/>
                </a:cubicBezTo>
                <a:cubicBezTo>
                  <a:pt x="4921" y="5823"/>
                  <a:pt x="5020" y="5844"/>
                  <a:pt x="5161" y="5879"/>
                </a:cubicBezTo>
                <a:cubicBezTo>
                  <a:pt x="5303" y="5914"/>
                  <a:pt x="5557" y="5865"/>
                  <a:pt x="5623" y="5858"/>
                </a:cubicBezTo>
                <a:cubicBezTo>
                  <a:pt x="5689" y="5851"/>
                  <a:pt x="5665" y="6004"/>
                  <a:pt x="5811" y="6045"/>
                </a:cubicBezTo>
                <a:cubicBezTo>
                  <a:pt x="5957" y="6087"/>
                  <a:pt x="5995" y="5830"/>
                  <a:pt x="6070" y="5921"/>
                </a:cubicBezTo>
                <a:cubicBezTo>
                  <a:pt x="6146" y="6011"/>
                  <a:pt x="6070" y="6045"/>
                  <a:pt x="6028" y="6115"/>
                </a:cubicBezTo>
                <a:cubicBezTo>
                  <a:pt x="5986" y="6184"/>
                  <a:pt x="6075" y="6191"/>
                  <a:pt x="6132" y="6226"/>
                </a:cubicBezTo>
                <a:cubicBezTo>
                  <a:pt x="6188" y="6260"/>
                  <a:pt x="6320" y="6316"/>
                  <a:pt x="6381" y="6406"/>
                </a:cubicBezTo>
                <a:cubicBezTo>
                  <a:pt x="6443" y="6496"/>
                  <a:pt x="6480" y="6593"/>
                  <a:pt x="6631" y="6704"/>
                </a:cubicBezTo>
                <a:cubicBezTo>
                  <a:pt x="6782" y="6815"/>
                  <a:pt x="6636" y="6427"/>
                  <a:pt x="6754" y="6552"/>
                </a:cubicBezTo>
                <a:cubicBezTo>
                  <a:pt x="6871" y="6677"/>
                  <a:pt x="6829" y="6559"/>
                  <a:pt x="6923" y="6684"/>
                </a:cubicBezTo>
                <a:cubicBezTo>
                  <a:pt x="7017" y="6809"/>
                  <a:pt x="6984" y="6628"/>
                  <a:pt x="6942" y="6420"/>
                </a:cubicBezTo>
                <a:cubicBezTo>
                  <a:pt x="6900" y="6212"/>
                  <a:pt x="6984" y="6351"/>
                  <a:pt x="7027" y="6448"/>
                </a:cubicBezTo>
                <a:cubicBezTo>
                  <a:pt x="7069" y="6545"/>
                  <a:pt x="7069" y="6732"/>
                  <a:pt x="7041" y="6857"/>
                </a:cubicBezTo>
                <a:cubicBezTo>
                  <a:pt x="7013" y="6982"/>
                  <a:pt x="6871" y="6878"/>
                  <a:pt x="6886" y="6809"/>
                </a:cubicBezTo>
                <a:cubicBezTo>
                  <a:pt x="6900" y="6739"/>
                  <a:pt x="6744" y="6767"/>
                  <a:pt x="6739" y="6864"/>
                </a:cubicBezTo>
                <a:cubicBezTo>
                  <a:pt x="6735" y="6961"/>
                  <a:pt x="6838" y="7149"/>
                  <a:pt x="6914" y="7169"/>
                </a:cubicBezTo>
                <a:cubicBezTo>
                  <a:pt x="6989" y="7190"/>
                  <a:pt x="6933" y="7364"/>
                  <a:pt x="6980" y="7384"/>
                </a:cubicBezTo>
                <a:cubicBezTo>
                  <a:pt x="7044" y="7413"/>
                  <a:pt x="7041" y="7593"/>
                  <a:pt x="7079" y="7565"/>
                </a:cubicBezTo>
                <a:cubicBezTo>
                  <a:pt x="7116" y="7537"/>
                  <a:pt x="7102" y="7322"/>
                  <a:pt x="7060" y="7225"/>
                </a:cubicBezTo>
                <a:cubicBezTo>
                  <a:pt x="7017" y="7128"/>
                  <a:pt x="7036" y="6989"/>
                  <a:pt x="7093" y="7017"/>
                </a:cubicBezTo>
                <a:cubicBezTo>
                  <a:pt x="7149" y="7044"/>
                  <a:pt x="7093" y="7190"/>
                  <a:pt x="7121" y="7239"/>
                </a:cubicBezTo>
                <a:cubicBezTo>
                  <a:pt x="7149" y="7287"/>
                  <a:pt x="7182" y="7190"/>
                  <a:pt x="7248" y="7135"/>
                </a:cubicBezTo>
                <a:cubicBezTo>
                  <a:pt x="7314" y="7079"/>
                  <a:pt x="7220" y="6920"/>
                  <a:pt x="7244" y="6836"/>
                </a:cubicBezTo>
                <a:cubicBezTo>
                  <a:pt x="7267" y="6753"/>
                  <a:pt x="7343" y="6906"/>
                  <a:pt x="7371" y="7051"/>
                </a:cubicBezTo>
                <a:cubicBezTo>
                  <a:pt x="7399" y="7197"/>
                  <a:pt x="7300" y="7190"/>
                  <a:pt x="7300" y="7267"/>
                </a:cubicBezTo>
                <a:cubicBezTo>
                  <a:pt x="7300" y="7343"/>
                  <a:pt x="7211" y="7308"/>
                  <a:pt x="7182" y="7350"/>
                </a:cubicBezTo>
                <a:cubicBezTo>
                  <a:pt x="7154" y="7391"/>
                  <a:pt x="7168" y="7669"/>
                  <a:pt x="7206" y="7676"/>
                </a:cubicBezTo>
                <a:cubicBezTo>
                  <a:pt x="7244" y="7683"/>
                  <a:pt x="7267" y="7447"/>
                  <a:pt x="7291" y="7565"/>
                </a:cubicBezTo>
                <a:cubicBezTo>
                  <a:pt x="7314" y="7683"/>
                  <a:pt x="7404" y="7412"/>
                  <a:pt x="7427" y="7523"/>
                </a:cubicBezTo>
                <a:cubicBezTo>
                  <a:pt x="7451" y="7634"/>
                  <a:pt x="7564" y="7759"/>
                  <a:pt x="7606" y="7731"/>
                </a:cubicBezTo>
                <a:cubicBezTo>
                  <a:pt x="7649" y="7704"/>
                  <a:pt x="7588" y="7586"/>
                  <a:pt x="7522" y="7579"/>
                </a:cubicBezTo>
                <a:cubicBezTo>
                  <a:pt x="7456" y="7572"/>
                  <a:pt x="7465" y="7412"/>
                  <a:pt x="7526" y="7405"/>
                </a:cubicBezTo>
                <a:cubicBezTo>
                  <a:pt x="7588" y="7398"/>
                  <a:pt x="7696" y="7634"/>
                  <a:pt x="7691" y="7718"/>
                </a:cubicBezTo>
                <a:cubicBezTo>
                  <a:pt x="7686" y="7801"/>
                  <a:pt x="7635" y="7794"/>
                  <a:pt x="7583" y="7877"/>
                </a:cubicBezTo>
                <a:cubicBezTo>
                  <a:pt x="7531" y="7960"/>
                  <a:pt x="7460" y="7738"/>
                  <a:pt x="7399" y="7745"/>
                </a:cubicBezTo>
                <a:cubicBezTo>
                  <a:pt x="7338" y="7752"/>
                  <a:pt x="7399" y="7891"/>
                  <a:pt x="7427" y="7988"/>
                </a:cubicBezTo>
                <a:cubicBezTo>
                  <a:pt x="7456" y="8085"/>
                  <a:pt x="7352" y="8217"/>
                  <a:pt x="7432" y="8293"/>
                </a:cubicBezTo>
                <a:cubicBezTo>
                  <a:pt x="7512" y="8370"/>
                  <a:pt x="7489" y="8245"/>
                  <a:pt x="7503" y="8189"/>
                </a:cubicBezTo>
                <a:cubicBezTo>
                  <a:pt x="7517" y="8134"/>
                  <a:pt x="7578" y="8203"/>
                  <a:pt x="7620" y="8252"/>
                </a:cubicBezTo>
                <a:cubicBezTo>
                  <a:pt x="7660" y="8297"/>
                  <a:pt x="7668" y="8141"/>
                  <a:pt x="7668" y="8078"/>
                </a:cubicBezTo>
                <a:cubicBezTo>
                  <a:pt x="7668" y="8016"/>
                  <a:pt x="7738" y="8050"/>
                  <a:pt x="7776" y="8134"/>
                </a:cubicBezTo>
                <a:cubicBezTo>
                  <a:pt x="7814" y="8217"/>
                  <a:pt x="7818" y="8044"/>
                  <a:pt x="7875" y="8057"/>
                </a:cubicBezTo>
                <a:cubicBezTo>
                  <a:pt x="7931" y="8071"/>
                  <a:pt x="7894" y="8203"/>
                  <a:pt x="7894" y="8279"/>
                </a:cubicBezTo>
                <a:cubicBezTo>
                  <a:pt x="7894" y="8356"/>
                  <a:pt x="7993" y="8217"/>
                  <a:pt x="7983" y="8300"/>
                </a:cubicBezTo>
                <a:cubicBezTo>
                  <a:pt x="7982" y="8313"/>
                  <a:pt x="7982" y="8324"/>
                  <a:pt x="7983" y="8335"/>
                </a:cubicBezTo>
                <a:cubicBezTo>
                  <a:pt x="8035" y="8280"/>
                  <a:pt x="8089" y="8224"/>
                  <a:pt x="8128" y="8184"/>
                </a:cubicBezTo>
                <a:cubicBezTo>
                  <a:pt x="8228" y="8083"/>
                  <a:pt x="8052" y="8018"/>
                  <a:pt x="8084" y="78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8574" tIns="28574" rIns="28574" bIns="28574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100" dirty="0"/>
          </a:p>
        </p:txBody>
      </p:sp>
      <p:pic>
        <p:nvPicPr>
          <p:cNvPr id="186" name="Picture 6" descr="C:\Users\wangt.oo\Desktop\多国立体国旗矢量素材06_lanrentuku.com [转换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78" y="2403277"/>
            <a:ext cx="842449" cy="4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7" name="组合 226"/>
          <p:cNvGrpSpPr/>
          <p:nvPr/>
        </p:nvGrpSpPr>
        <p:grpSpPr>
          <a:xfrm>
            <a:off x="5381852" y="2638249"/>
            <a:ext cx="272183" cy="402470"/>
            <a:chOff x="10705437" y="4195823"/>
            <a:chExt cx="526534" cy="634005"/>
          </a:xfrm>
          <a:solidFill>
            <a:schemeClr val="tx2">
              <a:lumMod val="75000"/>
            </a:schemeClr>
          </a:solidFill>
        </p:grpSpPr>
        <p:sp>
          <p:nvSpPr>
            <p:cNvPr id="228" name="Freeform 194"/>
            <p:cNvSpPr>
              <a:spLocks noEditPoints="1"/>
            </p:cNvSpPr>
            <p:nvPr/>
          </p:nvSpPr>
          <p:spPr bwMode="auto">
            <a:xfrm>
              <a:off x="10705437" y="4195823"/>
              <a:ext cx="526534" cy="634005"/>
            </a:xfrm>
            <a:custGeom>
              <a:avLst/>
              <a:gdLst>
                <a:gd name="T0" fmla="*/ 276 w 309"/>
                <a:gd name="T1" fmla="*/ 0 h 372"/>
                <a:gd name="T2" fmla="*/ 255 w 309"/>
                <a:gd name="T3" fmla="*/ 0 h 372"/>
                <a:gd name="T4" fmla="*/ 33 w 309"/>
                <a:gd name="T5" fmla="*/ 0 h 372"/>
                <a:gd name="T6" fmla="*/ 0 w 309"/>
                <a:gd name="T7" fmla="*/ 34 h 372"/>
                <a:gd name="T8" fmla="*/ 0 w 309"/>
                <a:gd name="T9" fmla="*/ 338 h 372"/>
                <a:gd name="T10" fmla="*/ 33 w 309"/>
                <a:gd name="T11" fmla="*/ 372 h 372"/>
                <a:gd name="T12" fmla="*/ 255 w 309"/>
                <a:gd name="T13" fmla="*/ 372 h 372"/>
                <a:gd name="T14" fmla="*/ 276 w 309"/>
                <a:gd name="T15" fmla="*/ 372 h 372"/>
                <a:gd name="T16" fmla="*/ 309 w 309"/>
                <a:gd name="T17" fmla="*/ 338 h 372"/>
                <a:gd name="T18" fmla="*/ 309 w 309"/>
                <a:gd name="T19" fmla="*/ 34 h 372"/>
                <a:gd name="T20" fmla="*/ 276 w 309"/>
                <a:gd name="T21" fmla="*/ 0 h 372"/>
                <a:gd name="T22" fmla="*/ 288 w 309"/>
                <a:gd name="T23" fmla="*/ 321 h 372"/>
                <a:gd name="T24" fmla="*/ 255 w 309"/>
                <a:gd name="T25" fmla="*/ 355 h 372"/>
                <a:gd name="T26" fmla="*/ 53 w 309"/>
                <a:gd name="T27" fmla="*/ 355 h 372"/>
                <a:gd name="T28" fmla="*/ 19 w 309"/>
                <a:gd name="T29" fmla="*/ 321 h 372"/>
                <a:gd name="T30" fmla="*/ 19 w 309"/>
                <a:gd name="T31" fmla="*/ 51 h 372"/>
                <a:gd name="T32" fmla="*/ 53 w 309"/>
                <a:gd name="T33" fmla="*/ 18 h 372"/>
                <a:gd name="T34" fmla="*/ 255 w 309"/>
                <a:gd name="T35" fmla="*/ 18 h 372"/>
                <a:gd name="T36" fmla="*/ 288 w 309"/>
                <a:gd name="T37" fmla="*/ 51 h 372"/>
                <a:gd name="T38" fmla="*/ 288 w 309"/>
                <a:gd name="T39" fmla="*/ 32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9" h="372">
                  <a:moveTo>
                    <a:pt x="276" y="0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57"/>
                    <a:pt x="15" y="372"/>
                    <a:pt x="33" y="372"/>
                  </a:cubicBezTo>
                  <a:cubicBezTo>
                    <a:pt x="255" y="372"/>
                    <a:pt x="255" y="372"/>
                    <a:pt x="255" y="372"/>
                  </a:cubicBezTo>
                  <a:cubicBezTo>
                    <a:pt x="276" y="372"/>
                    <a:pt x="276" y="372"/>
                    <a:pt x="276" y="372"/>
                  </a:cubicBezTo>
                  <a:cubicBezTo>
                    <a:pt x="294" y="372"/>
                    <a:pt x="309" y="357"/>
                    <a:pt x="309" y="338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9" y="15"/>
                    <a:pt x="294" y="0"/>
                    <a:pt x="276" y="0"/>
                  </a:cubicBezTo>
                  <a:close/>
                  <a:moveTo>
                    <a:pt x="288" y="321"/>
                  </a:moveTo>
                  <a:cubicBezTo>
                    <a:pt x="288" y="340"/>
                    <a:pt x="273" y="355"/>
                    <a:pt x="255" y="355"/>
                  </a:cubicBezTo>
                  <a:cubicBezTo>
                    <a:pt x="53" y="355"/>
                    <a:pt x="53" y="355"/>
                    <a:pt x="53" y="355"/>
                  </a:cubicBezTo>
                  <a:cubicBezTo>
                    <a:pt x="34" y="355"/>
                    <a:pt x="19" y="340"/>
                    <a:pt x="19" y="32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33"/>
                    <a:pt x="34" y="18"/>
                    <a:pt x="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73" y="18"/>
                    <a:pt x="288" y="33"/>
                    <a:pt x="288" y="51"/>
                  </a:cubicBezTo>
                  <a:lnTo>
                    <a:pt x="288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Rectangle 195"/>
            <p:cNvSpPr>
              <a:spLocks noChangeArrowheads="1"/>
            </p:cNvSpPr>
            <p:nvPr/>
          </p:nvSpPr>
          <p:spPr bwMode="auto">
            <a:xfrm>
              <a:off x="11056699" y="4663212"/>
              <a:ext cx="91603" cy="62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Rectangle 196"/>
            <p:cNvSpPr>
              <a:spLocks noChangeArrowheads="1"/>
            </p:cNvSpPr>
            <p:nvPr/>
          </p:nvSpPr>
          <p:spPr bwMode="auto">
            <a:xfrm>
              <a:off x="11054536" y="4559348"/>
              <a:ext cx="92324" cy="62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Rectangle 197"/>
            <p:cNvSpPr>
              <a:spLocks noChangeArrowheads="1"/>
            </p:cNvSpPr>
            <p:nvPr/>
          </p:nvSpPr>
          <p:spPr bwMode="auto">
            <a:xfrm>
              <a:off x="11054536" y="4449714"/>
              <a:ext cx="92324" cy="63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Rectangle 198"/>
            <p:cNvSpPr>
              <a:spLocks noChangeArrowheads="1"/>
            </p:cNvSpPr>
            <p:nvPr/>
          </p:nvSpPr>
          <p:spPr bwMode="auto">
            <a:xfrm>
              <a:off x="10786941" y="4288147"/>
              <a:ext cx="359919" cy="1053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Rectangle 199"/>
            <p:cNvSpPr>
              <a:spLocks noChangeArrowheads="1"/>
            </p:cNvSpPr>
            <p:nvPr/>
          </p:nvSpPr>
          <p:spPr bwMode="auto">
            <a:xfrm>
              <a:off x="10925427" y="4663212"/>
              <a:ext cx="91603" cy="62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Rectangle 200"/>
            <p:cNvSpPr>
              <a:spLocks noChangeArrowheads="1"/>
            </p:cNvSpPr>
            <p:nvPr/>
          </p:nvSpPr>
          <p:spPr bwMode="auto">
            <a:xfrm>
              <a:off x="10923263" y="4559348"/>
              <a:ext cx="92324" cy="62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Rectangle 201"/>
            <p:cNvSpPr>
              <a:spLocks noChangeArrowheads="1"/>
            </p:cNvSpPr>
            <p:nvPr/>
          </p:nvSpPr>
          <p:spPr bwMode="auto">
            <a:xfrm>
              <a:off x="10923263" y="4449714"/>
              <a:ext cx="92324" cy="63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Rectangle 202"/>
            <p:cNvSpPr>
              <a:spLocks noChangeArrowheads="1"/>
            </p:cNvSpPr>
            <p:nvPr/>
          </p:nvSpPr>
          <p:spPr bwMode="auto">
            <a:xfrm>
              <a:off x="10789105" y="4663212"/>
              <a:ext cx="93766" cy="62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Rectangle 203"/>
            <p:cNvSpPr>
              <a:spLocks noChangeArrowheads="1"/>
            </p:cNvSpPr>
            <p:nvPr/>
          </p:nvSpPr>
          <p:spPr bwMode="auto">
            <a:xfrm>
              <a:off x="10786941" y="4559348"/>
              <a:ext cx="93766" cy="627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Rectangle 204"/>
            <p:cNvSpPr>
              <a:spLocks noChangeArrowheads="1"/>
            </p:cNvSpPr>
            <p:nvPr/>
          </p:nvSpPr>
          <p:spPr bwMode="auto">
            <a:xfrm>
              <a:off x="10786941" y="4449714"/>
              <a:ext cx="93766" cy="63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7" name="圆角矩形 246"/>
          <p:cNvSpPr/>
          <p:nvPr/>
        </p:nvSpPr>
        <p:spPr>
          <a:xfrm flipH="1">
            <a:off x="4369312" y="2633893"/>
            <a:ext cx="503021" cy="15743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8" tIns="34289" rIns="68568" bIns="34289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</a:p>
        </p:txBody>
      </p:sp>
      <p:sp>
        <p:nvSpPr>
          <p:cNvPr id="248" name="圆角矩形 247"/>
          <p:cNvSpPr/>
          <p:nvPr/>
        </p:nvSpPr>
        <p:spPr>
          <a:xfrm flipH="1">
            <a:off x="5965450" y="2641898"/>
            <a:ext cx="503021" cy="15743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8" tIns="34289" rIns="68568" bIns="34289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收货</a:t>
            </a:r>
          </a:p>
        </p:txBody>
      </p:sp>
      <p:sp>
        <p:nvSpPr>
          <p:cNvPr id="249" name="圆角矩形 248"/>
          <p:cNvSpPr/>
          <p:nvPr/>
        </p:nvSpPr>
        <p:spPr>
          <a:xfrm flipH="1">
            <a:off x="3471377" y="3083635"/>
            <a:ext cx="503021" cy="15743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8" tIns="34289" rIns="68568" bIns="34289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退税</a:t>
            </a:r>
          </a:p>
        </p:txBody>
      </p:sp>
      <p:sp>
        <p:nvSpPr>
          <p:cNvPr id="250" name="圆角矩形 249"/>
          <p:cNvSpPr/>
          <p:nvPr/>
        </p:nvSpPr>
        <p:spPr>
          <a:xfrm flipH="1">
            <a:off x="5219824" y="3131922"/>
            <a:ext cx="503021" cy="15743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8" tIns="34289" rIns="68568" bIns="34289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结汇</a:t>
            </a:r>
          </a:p>
        </p:txBody>
      </p:sp>
      <p:cxnSp>
        <p:nvCxnSpPr>
          <p:cNvPr id="256" name="直接连接符 255"/>
          <p:cNvCxnSpPr/>
          <p:nvPr/>
        </p:nvCxnSpPr>
        <p:spPr>
          <a:xfrm>
            <a:off x="3345964" y="3045049"/>
            <a:ext cx="2882600" cy="4244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  <a:prstDash val="dash"/>
            <a:head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39" name="组合 238"/>
          <p:cNvGrpSpPr/>
          <p:nvPr/>
        </p:nvGrpSpPr>
        <p:grpSpPr>
          <a:xfrm>
            <a:off x="3589870" y="2618431"/>
            <a:ext cx="258815" cy="402845"/>
            <a:chOff x="10735730" y="3274028"/>
            <a:chExt cx="491191" cy="618137"/>
          </a:xfrm>
          <a:solidFill>
            <a:schemeClr val="tx2">
              <a:lumMod val="75000"/>
            </a:schemeClr>
          </a:solidFill>
        </p:grpSpPr>
        <p:sp>
          <p:nvSpPr>
            <p:cNvPr id="240" name="Freeform 206"/>
            <p:cNvSpPr>
              <a:spLocks/>
            </p:cNvSpPr>
            <p:nvPr/>
          </p:nvSpPr>
          <p:spPr bwMode="auto">
            <a:xfrm>
              <a:off x="11095649" y="3408186"/>
              <a:ext cx="121175" cy="58424"/>
            </a:xfrm>
            <a:custGeom>
              <a:avLst/>
              <a:gdLst>
                <a:gd name="T0" fmla="*/ 137 w 168"/>
                <a:gd name="T1" fmla="*/ 81 h 81"/>
                <a:gd name="T2" fmla="*/ 168 w 168"/>
                <a:gd name="T3" fmla="*/ 24 h 81"/>
                <a:gd name="T4" fmla="*/ 0 w 168"/>
                <a:gd name="T5" fmla="*/ 0 h 81"/>
                <a:gd name="T6" fmla="*/ 137 w 168"/>
                <a:gd name="T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81">
                  <a:moveTo>
                    <a:pt x="137" y="81"/>
                  </a:moveTo>
                  <a:lnTo>
                    <a:pt x="168" y="24"/>
                  </a:lnTo>
                  <a:lnTo>
                    <a:pt x="0" y="0"/>
                  </a:lnTo>
                  <a:lnTo>
                    <a:pt x="13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Freeform 207"/>
            <p:cNvSpPr>
              <a:spLocks noEditPoints="1"/>
            </p:cNvSpPr>
            <p:nvPr/>
          </p:nvSpPr>
          <p:spPr bwMode="auto">
            <a:xfrm>
              <a:off x="10735730" y="3425497"/>
              <a:ext cx="491191" cy="466668"/>
            </a:xfrm>
            <a:custGeom>
              <a:avLst/>
              <a:gdLst>
                <a:gd name="T0" fmla="*/ 281 w 288"/>
                <a:gd name="T1" fmla="*/ 120 h 274"/>
                <a:gd name="T2" fmla="*/ 191 w 288"/>
                <a:gd name="T3" fmla="*/ 0 h 274"/>
                <a:gd name="T4" fmla="*/ 144 w 288"/>
                <a:gd name="T5" fmla="*/ 9 h 274"/>
                <a:gd name="T6" fmla="*/ 96 w 288"/>
                <a:gd name="T7" fmla="*/ 0 h 274"/>
                <a:gd name="T8" fmla="*/ 7 w 288"/>
                <a:gd name="T9" fmla="*/ 120 h 274"/>
                <a:gd name="T10" fmla="*/ 7 w 288"/>
                <a:gd name="T11" fmla="*/ 240 h 274"/>
                <a:gd name="T12" fmla="*/ 39 w 288"/>
                <a:gd name="T13" fmla="*/ 274 h 274"/>
                <a:gd name="T14" fmla="*/ 132 w 288"/>
                <a:gd name="T15" fmla="*/ 274 h 274"/>
                <a:gd name="T16" fmla="*/ 155 w 288"/>
                <a:gd name="T17" fmla="*/ 274 h 274"/>
                <a:gd name="T18" fmla="*/ 249 w 288"/>
                <a:gd name="T19" fmla="*/ 274 h 274"/>
                <a:gd name="T20" fmla="*/ 281 w 288"/>
                <a:gd name="T21" fmla="*/ 240 h 274"/>
                <a:gd name="T22" fmla="*/ 281 w 288"/>
                <a:gd name="T23" fmla="*/ 120 h 274"/>
                <a:gd name="T24" fmla="*/ 220 w 288"/>
                <a:gd name="T25" fmla="*/ 250 h 274"/>
                <a:gd name="T26" fmla="*/ 56 w 288"/>
                <a:gd name="T27" fmla="*/ 250 h 274"/>
                <a:gd name="T28" fmla="*/ 31 w 288"/>
                <a:gd name="T29" fmla="*/ 221 h 274"/>
                <a:gd name="T30" fmla="*/ 31 w 288"/>
                <a:gd name="T31" fmla="*/ 118 h 274"/>
                <a:gd name="T32" fmla="*/ 98 w 288"/>
                <a:gd name="T33" fmla="*/ 24 h 274"/>
                <a:gd name="T34" fmla="*/ 144 w 288"/>
                <a:gd name="T35" fmla="*/ 36 h 274"/>
                <a:gd name="T36" fmla="*/ 191 w 288"/>
                <a:gd name="T37" fmla="*/ 24 h 274"/>
                <a:gd name="T38" fmla="*/ 256 w 288"/>
                <a:gd name="T39" fmla="*/ 106 h 274"/>
                <a:gd name="T40" fmla="*/ 256 w 288"/>
                <a:gd name="T41" fmla="*/ 221 h 274"/>
                <a:gd name="T42" fmla="*/ 220 w 288"/>
                <a:gd name="T43" fmla="*/ 2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8" h="274">
                  <a:moveTo>
                    <a:pt x="281" y="120"/>
                  </a:moveTo>
                  <a:cubicBezTo>
                    <a:pt x="281" y="53"/>
                    <a:pt x="191" y="0"/>
                    <a:pt x="191" y="0"/>
                  </a:cubicBezTo>
                  <a:cubicBezTo>
                    <a:pt x="191" y="0"/>
                    <a:pt x="165" y="9"/>
                    <a:pt x="144" y="9"/>
                  </a:cubicBezTo>
                  <a:cubicBezTo>
                    <a:pt x="123" y="9"/>
                    <a:pt x="96" y="0"/>
                    <a:pt x="96" y="0"/>
                  </a:cubicBezTo>
                  <a:cubicBezTo>
                    <a:pt x="96" y="0"/>
                    <a:pt x="7" y="53"/>
                    <a:pt x="7" y="120"/>
                  </a:cubicBezTo>
                  <a:cubicBezTo>
                    <a:pt x="7" y="187"/>
                    <a:pt x="7" y="240"/>
                    <a:pt x="7" y="240"/>
                  </a:cubicBezTo>
                  <a:cubicBezTo>
                    <a:pt x="7" y="240"/>
                    <a:pt x="0" y="274"/>
                    <a:pt x="39" y="274"/>
                  </a:cubicBezTo>
                  <a:cubicBezTo>
                    <a:pt x="77" y="274"/>
                    <a:pt x="132" y="274"/>
                    <a:pt x="132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211" y="274"/>
                    <a:pt x="249" y="274"/>
                  </a:cubicBezTo>
                  <a:cubicBezTo>
                    <a:pt x="288" y="274"/>
                    <a:pt x="281" y="240"/>
                    <a:pt x="281" y="240"/>
                  </a:cubicBezTo>
                  <a:cubicBezTo>
                    <a:pt x="281" y="240"/>
                    <a:pt x="281" y="187"/>
                    <a:pt x="281" y="120"/>
                  </a:cubicBezTo>
                  <a:close/>
                  <a:moveTo>
                    <a:pt x="220" y="250"/>
                  </a:moveTo>
                  <a:cubicBezTo>
                    <a:pt x="177" y="250"/>
                    <a:pt x="56" y="250"/>
                    <a:pt x="56" y="250"/>
                  </a:cubicBezTo>
                  <a:cubicBezTo>
                    <a:pt x="56" y="250"/>
                    <a:pt x="31" y="257"/>
                    <a:pt x="31" y="221"/>
                  </a:cubicBezTo>
                  <a:cubicBezTo>
                    <a:pt x="31" y="185"/>
                    <a:pt x="31" y="118"/>
                    <a:pt x="31" y="118"/>
                  </a:cubicBezTo>
                  <a:cubicBezTo>
                    <a:pt x="31" y="74"/>
                    <a:pt x="98" y="24"/>
                    <a:pt x="98" y="24"/>
                  </a:cubicBezTo>
                  <a:cubicBezTo>
                    <a:pt x="98" y="24"/>
                    <a:pt x="120" y="36"/>
                    <a:pt x="144" y="36"/>
                  </a:cubicBezTo>
                  <a:cubicBezTo>
                    <a:pt x="167" y="36"/>
                    <a:pt x="191" y="24"/>
                    <a:pt x="191" y="24"/>
                  </a:cubicBezTo>
                  <a:cubicBezTo>
                    <a:pt x="191" y="24"/>
                    <a:pt x="256" y="62"/>
                    <a:pt x="256" y="106"/>
                  </a:cubicBezTo>
                  <a:cubicBezTo>
                    <a:pt x="256" y="149"/>
                    <a:pt x="256" y="221"/>
                    <a:pt x="256" y="221"/>
                  </a:cubicBezTo>
                  <a:cubicBezTo>
                    <a:pt x="256" y="221"/>
                    <a:pt x="264" y="250"/>
                    <a:pt x="22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Freeform 208"/>
            <p:cNvSpPr>
              <a:spLocks/>
            </p:cNvSpPr>
            <p:nvPr/>
          </p:nvSpPr>
          <p:spPr bwMode="auto">
            <a:xfrm>
              <a:off x="10865561" y="3274028"/>
              <a:ext cx="245235" cy="134158"/>
            </a:xfrm>
            <a:custGeom>
              <a:avLst/>
              <a:gdLst>
                <a:gd name="T0" fmla="*/ 68 w 144"/>
                <a:gd name="T1" fmla="*/ 79 h 79"/>
                <a:gd name="T2" fmla="*/ 111 w 144"/>
                <a:gd name="T3" fmla="*/ 69 h 79"/>
                <a:gd name="T4" fmla="*/ 144 w 144"/>
                <a:gd name="T5" fmla="*/ 26 h 79"/>
                <a:gd name="T6" fmla="*/ 68 w 144"/>
                <a:gd name="T7" fmla="*/ 0 h 79"/>
                <a:gd name="T8" fmla="*/ 0 w 144"/>
                <a:gd name="T9" fmla="*/ 33 h 79"/>
                <a:gd name="T10" fmla="*/ 34 w 144"/>
                <a:gd name="T11" fmla="*/ 69 h 79"/>
                <a:gd name="T12" fmla="*/ 68 w 144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79">
                  <a:moveTo>
                    <a:pt x="68" y="79"/>
                  </a:moveTo>
                  <a:cubicBezTo>
                    <a:pt x="94" y="79"/>
                    <a:pt x="111" y="69"/>
                    <a:pt x="111" y="69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14" y="0"/>
                    <a:pt x="68" y="0"/>
                  </a:cubicBezTo>
                  <a:cubicBezTo>
                    <a:pt x="22" y="0"/>
                    <a:pt x="0" y="33"/>
                    <a:pt x="0" y="33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42" y="79"/>
                    <a:pt x="68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Freeform 209"/>
            <p:cNvSpPr>
              <a:spLocks noEditPoints="1"/>
            </p:cNvSpPr>
            <p:nvPr/>
          </p:nvSpPr>
          <p:spPr bwMode="auto">
            <a:xfrm>
              <a:off x="10913165" y="3539459"/>
              <a:ext cx="150026" cy="238744"/>
            </a:xfrm>
            <a:custGeom>
              <a:avLst/>
              <a:gdLst>
                <a:gd name="T0" fmla="*/ 77 w 88"/>
                <a:gd name="T1" fmla="*/ 65 h 140"/>
                <a:gd name="T2" fmla="*/ 66 w 88"/>
                <a:gd name="T3" fmla="*/ 59 h 140"/>
                <a:gd name="T4" fmla="*/ 50 w 88"/>
                <a:gd name="T5" fmla="*/ 55 h 140"/>
                <a:gd name="T6" fmla="*/ 50 w 88"/>
                <a:gd name="T7" fmla="*/ 26 h 140"/>
                <a:gd name="T8" fmla="*/ 63 w 88"/>
                <a:gd name="T9" fmla="*/ 38 h 140"/>
                <a:gd name="T10" fmla="*/ 73 w 88"/>
                <a:gd name="T11" fmla="*/ 45 h 140"/>
                <a:gd name="T12" fmla="*/ 81 w 88"/>
                <a:gd name="T13" fmla="*/ 43 h 140"/>
                <a:gd name="T14" fmla="*/ 84 w 88"/>
                <a:gd name="T15" fmla="*/ 37 h 140"/>
                <a:gd name="T16" fmla="*/ 82 w 88"/>
                <a:gd name="T17" fmla="*/ 30 h 140"/>
                <a:gd name="T18" fmla="*/ 76 w 88"/>
                <a:gd name="T19" fmla="*/ 23 h 140"/>
                <a:gd name="T20" fmla="*/ 65 w 88"/>
                <a:gd name="T21" fmla="*/ 16 h 140"/>
                <a:gd name="T22" fmla="*/ 50 w 88"/>
                <a:gd name="T23" fmla="*/ 13 h 140"/>
                <a:gd name="T24" fmla="*/ 50 w 88"/>
                <a:gd name="T25" fmla="*/ 6 h 140"/>
                <a:gd name="T26" fmla="*/ 44 w 88"/>
                <a:gd name="T27" fmla="*/ 0 h 140"/>
                <a:gd name="T28" fmla="*/ 39 w 88"/>
                <a:gd name="T29" fmla="*/ 6 h 140"/>
                <a:gd name="T30" fmla="*/ 39 w 88"/>
                <a:gd name="T31" fmla="*/ 13 h 140"/>
                <a:gd name="T32" fmla="*/ 13 w 88"/>
                <a:gd name="T33" fmla="*/ 22 h 140"/>
                <a:gd name="T34" fmla="*/ 4 w 88"/>
                <a:gd name="T35" fmla="*/ 41 h 140"/>
                <a:gd name="T36" fmla="*/ 8 w 88"/>
                <a:gd name="T37" fmla="*/ 56 h 140"/>
                <a:gd name="T38" fmla="*/ 20 w 88"/>
                <a:gd name="T39" fmla="*/ 64 h 140"/>
                <a:gd name="T40" fmla="*/ 39 w 88"/>
                <a:gd name="T41" fmla="*/ 70 h 140"/>
                <a:gd name="T42" fmla="*/ 39 w 88"/>
                <a:gd name="T43" fmla="*/ 102 h 140"/>
                <a:gd name="T44" fmla="*/ 30 w 88"/>
                <a:gd name="T45" fmla="*/ 98 h 140"/>
                <a:gd name="T46" fmla="*/ 25 w 88"/>
                <a:gd name="T47" fmla="*/ 93 h 140"/>
                <a:gd name="T48" fmla="*/ 21 w 88"/>
                <a:gd name="T49" fmla="*/ 84 h 140"/>
                <a:gd name="T50" fmla="*/ 18 w 88"/>
                <a:gd name="T51" fmla="*/ 80 h 140"/>
                <a:gd name="T52" fmla="*/ 11 w 88"/>
                <a:gd name="T53" fmla="*/ 79 h 140"/>
                <a:gd name="T54" fmla="*/ 4 w 88"/>
                <a:gd name="T55" fmla="*/ 81 h 140"/>
                <a:gd name="T56" fmla="*/ 0 w 88"/>
                <a:gd name="T57" fmla="*/ 87 h 140"/>
                <a:gd name="T58" fmla="*/ 3 w 88"/>
                <a:gd name="T59" fmla="*/ 96 h 140"/>
                <a:gd name="T60" fmla="*/ 10 w 88"/>
                <a:gd name="T61" fmla="*/ 105 h 140"/>
                <a:gd name="T62" fmla="*/ 22 w 88"/>
                <a:gd name="T63" fmla="*/ 112 h 140"/>
                <a:gd name="T64" fmla="*/ 39 w 88"/>
                <a:gd name="T65" fmla="*/ 116 h 140"/>
                <a:gd name="T66" fmla="*/ 39 w 88"/>
                <a:gd name="T67" fmla="*/ 134 h 140"/>
                <a:gd name="T68" fmla="*/ 40 w 88"/>
                <a:gd name="T69" fmla="*/ 139 h 140"/>
                <a:gd name="T70" fmla="*/ 44 w 88"/>
                <a:gd name="T71" fmla="*/ 140 h 140"/>
                <a:gd name="T72" fmla="*/ 49 w 88"/>
                <a:gd name="T73" fmla="*/ 139 h 140"/>
                <a:gd name="T74" fmla="*/ 50 w 88"/>
                <a:gd name="T75" fmla="*/ 133 h 140"/>
                <a:gd name="T76" fmla="*/ 50 w 88"/>
                <a:gd name="T77" fmla="*/ 116 h 140"/>
                <a:gd name="T78" fmla="*/ 70 w 88"/>
                <a:gd name="T79" fmla="*/ 111 h 140"/>
                <a:gd name="T80" fmla="*/ 83 w 88"/>
                <a:gd name="T81" fmla="*/ 100 h 140"/>
                <a:gd name="T82" fmla="*/ 88 w 88"/>
                <a:gd name="T83" fmla="*/ 85 h 140"/>
                <a:gd name="T84" fmla="*/ 85 w 88"/>
                <a:gd name="T85" fmla="*/ 74 h 140"/>
                <a:gd name="T86" fmla="*/ 77 w 88"/>
                <a:gd name="T87" fmla="*/ 65 h 140"/>
                <a:gd name="T88" fmla="*/ 39 w 88"/>
                <a:gd name="T89" fmla="*/ 52 h 140"/>
                <a:gd name="T90" fmla="*/ 28 w 88"/>
                <a:gd name="T91" fmla="*/ 47 h 140"/>
                <a:gd name="T92" fmla="*/ 24 w 88"/>
                <a:gd name="T93" fmla="*/ 39 h 140"/>
                <a:gd name="T94" fmla="*/ 28 w 88"/>
                <a:gd name="T95" fmla="*/ 31 h 140"/>
                <a:gd name="T96" fmla="*/ 39 w 88"/>
                <a:gd name="T97" fmla="*/ 26 h 140"/>
                <a:gd name="T98" fmla="*/ 39 w 88"/>
                <a:gd name="T99" fmla="*/ 52 h 140"/>
                <a:gd name="T100" fmla="*/ 63 w 88"/>
                <a:gd name="T101" fmla="*/ 97 h 140"/>
                <a:gd name="T102" fmla="*/ 50 w 88"/>
                <a:gd name="T103" fmla="*/ 102 h 140"/>
                <a:gd name="T104" fmla="*/ 50 w 88"/>
                <a:gd name="T105" fmla="*/ 73 h 140"/>
                <a:gd name="T106" fmla="*/ 63 w 88"/>
                <a:gd name="T107" fmla="*/ 78 h 140"/>
                <a:gd name="T108" fmla="*/ 67 w 88"/>
                <a:gd name="T109" fmla="*/ 87 h 140"/>
                <a:gd name="T110" fmla="*/ 63 w 88"/>
                <a:gd name="T111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140">
                  <a:moveTo>
                    <a:pt x="77" y="65"/>
                  </a:moveTo>
                  <a:cubicBezTo>
                    <a:pt x="74" y="62"/>
                    <a:pt x="70" y="60"/>
                    <a:pt x="66" y="59"/>
                  </a:cubicBezTo>
                  <a:cubicBezTo>
                    <a:pt x="62" y="58"/>
                    <a:pt x="57" y="56"/>
                    <a:pt x="50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7" y="28"/>
                    <a:pt x="61" y="32"/>
                    <a:pt x="63" y="38"/>
                  </a:cubicBezTo>
                  <a:cubicBezTo>
                    <a:pt x="65" y="43"/>
                    <a:pt x="68" y="45"/>
                    <a:pt x="73" y="45"/>
                  </a:cubicBezTo>
                  <a:cubicBezTo>
                    <a:pt x="76" y="45"/>
                    <a:pt x="79" y="44"/>
                    <a:pt x="81" y="43"/>
                  </a:cubicBezTo>
                  <a:cubicBezTo>
                    <a:pt x="83" y="41"/>
                    <a:pt x="84" y="39"/>
                    <a:pt x="84" y="37"/>
                  </a:cubicBezTo>
                  <a:cubicBezTo>
                    <a:pt x="84" y="35"/>
                    <a:pt x="83" y="32"/>
                    <a:pt x="82" y="30"/>
                  </a:cubicBezTo>
                  <a:cubicBezTo>
                    <a:pt x="80" y="27"/>
                    <a:pt x="79" y="25"/>
                    <a:pt x="76" y="23"/>
                  </a:cubicBezTo>
                  <a:cubicBezTo>
                    <a:pt x="73" y="20"/>
                    <a:pt x="69" y="17"/>
                    <a:pt x="65" y="16"/>
                  </a:cubicBezTo>
                  <a:cubicBezTo>
                    <a:pt x="61" y="14"/>
                    <a:pt x="56" y="13"/>
                    <a:pt x="50" y="13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2"/>
                    <a:pt x="48" y="0"/>
                    <a:pt x="44" y="0"/>
                  </a:cubicBezTo>
                  <a:cubicBezTo>
                    <a:pt x="41" y="0"/>
                    <a:pt x="39" y="2"/>
                    <a:pt x="39" y="6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8" y="14"/>
                    <a:pt x="19" y="17"/>
                    <a:pt x="13" y="22"/>
                  </a:cubicBezTo>
                  <a:cubicBezTo>
                    <a:pt x="7" y="27"/>
                    <a:pt x="4" y="33"/>
                    <a:pt x="4" y="41"/>
                  </a:cubicBezTo>
                  <a:cubicBezTo>
                    <a:pt x="4" y="47"/>
                    <a:pt x="5" y="52"/>
                    <a:pt x="8" y="56"/>
                  </a:cubicBezTo>
                  <a:cubicBezTo>
                    <a:pt x="11" y="59"/>
                    <a:pt x="15" y="62"/>
                    <a:pt x="20" y="64"/>
                  </a:cubicBezTo>
                  <a:cubicBezTo>
                    <a:pt x="25" y="67"/>
                    <a:pt x="32" y="68"/>
                    <a:pt x="39" y="70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5" y="101"/>
                    <a:pt x="32" y="100"/>
                    <a:pt x="30" y="98"/>
                  </a:cubicBezTo>
                  <a:cubicBezTo>
                    <a:pt x="28" y="96"/>
                    <a:pt x="26" y="95"/>
                    <a:pt x="25" y="93"/>
                  </a:cubicBezTo>
                  <a:cubicBezTo>
                    <a:pt x="24" y="91"/>
                    <a:pt x="23" y="88"/>
                    <a:pt x="21" y="84"/>
                  </a:cubicBezTo>
                  <a:cubicBezTo>
                    <a:pt x="21" y="82"/>
                    <a:pt x="19" y="81"/>
                    <a:pt x="18" y="80"/>
                  </a:cubicBezTo>
                  <a:cubicBezTo>
                    <a:pt x="16" y="79"/>
                    <a:pt x="14" y="79"/>
                    <a:pt x="11" y="79"/>
                  </a:cubicBezTo>
                  <a:cubicBezTo>
                    <a:pt x="8" y="79"/>
                    <a:pt x="6" y="79"/>
                    <a:pt x="4" y="81"/>
                  </a:cubicBezTo>
                  <a:cubicBezTo>
                    <a:pt x="1" y="83"/>
                    <a:pt x="0" y="85"/>
                    <a:pt x="0" y="87"/>
                  </a:cubicBezTo>
                  <a:cubicBezTo>
                    <a:pt x="0" y="90"/>
                    <a:pt x="1" y="93"/>
                    <a:pt x="3" y="96"/>
                  </a:cubicBezTo>
                  <a:cubicBezTo>
                    <a:pt x="4" y="99"/>
                    <a:pt x="7" y="102"/>
                    <a:pt x="10" y="105"/>
                  </a:cubicBezTo>
                  <a:cubicBezTo>
                    <a:pt x="13" y="108"/>
                    <a:pt x="17" y="110"/>
                    <a:pt x="22" y="112"/>
                  </a:cubicBezTo>
                  <a:cubicBezTo>
                    <a:pt x="27" y="114"/>
                    <a:pt x="33" y="115"/>
                    <a:pt x="39" y="116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9" y="136"/>
                    <a:pt x="39" y="138"/>
                    <a:pt x="40" y="139"/>
                  </a:cubicBezTo>
                  <a:cubicBezTo>
                    <a:pt x="41" y="140"/>
                    <a:pt x="42" y="140"/>
                    <a:pt x="44" y="140"/>
                  </a:cubicBezTo>
                  <a:cubicBezTo>
                    <a:pt x="47" y="140"/>
                    <a:pt x="48" y="140"/>
                    <a:pt x="49" y="139"/>
                  </a:cubicBezTo>
                  <a:cubicBezTo>
                    <a:pt x="49" y="137"/>
                    <a:pt x="50" y="135"/>
                    <a:pt x="50" y="133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8" y="115"/>
                    <a:pt x="64" y="113"/>
                    <a:pt x="70" y="111"/>
                  </a:cubicBezTo>
                  <a:cubicBezTo>
                    <a:pt x="76" y="108"/>
                    <a:pt x="80" y="104"/>
                    <a:pt x="83" y="100"/>
                  </a:cubicBezTo>
                  <a:cubicBezTo>
                    <a:pt x="86" y="95"/>
                    <a:pt x="88" y="90"/>
                    <a:pt x="88" y="85"/>
                  </a:cubicBezTo>
                  <a:cubicBezTo>
                    <a:pt x="88" y="81"/>
                    <a:pt x="87" y="77"/>
                    <a:pt x="85" y="74"/>
                  </a:cubicBezTo>
                  <a:cubicBezTo>
                    <a:pt x="83" y="70"/>
                    <a:pt x="80" y="67"/>
                    <a:pt x="77" y="65"/>
                  </a:cubicBezTo>
                  <a:close/>
                  <a:moveTo>
                    <a:pt x="39" y="52"/>
                  </a:moveTo>
                  <a:cubicBezTo>
                    <a:pt x="34" y="51"/>
                    <a:pt x="30" y="49"/>
                    <a:pt x="28" y="47"/>
                  </a:cubicBezTo>
                  <a:cubicBezTo>
                    <a:pt x="25" y="45"/>
                    <a:pt x="24" y="43"/>
                    <a:pt x="24" y="39"/>
                  </a:cubicBezTo>
                  <a:cubicBezTo>
                    <a:pt x="24" y="35"/>
                    <a:pt x="26" y="33"/>
                    <a:pt x="28" y="31"/>
                  </a:cubicBezTo>
                  <a:cubicBezTo>
                    <a:pt x="31" y="29"/>
                    <a:pt x="34" y="27"/>
                    <a:pt x="39" y="26"/>
                  </a:cubicBezTo>
                  <a:lnTo>
                    <a:pt x="39" y="52"/>
                  </a:lnTo>
                  <a:close/>
                  <a:moveTo>
                    <a:pt x="63" y="97"/>
                  </a:moveTo>
                  <a:cubicBezTo>
                    <a:pt x="60" y="100"/>
                    <a:pt x="55" y="101"/>
                    <a:pt x="50" y="10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5" y="74"/>
                    <a:pt x="60" y="76"/>
                    <a:pt x="63" y="78"/>
                  </a:cubicBezTo>
                  <a:cubicBezTo>
                    <a:pt x="66" y="80"/>
                    <a:pt x="67" y="83"/>
                    <a:pt x="67" y="87"/>
                  </a:cubicBezTo>
                  <a:cubicBezTo>
                    <a:pt x="67" y="91"/>
                    <a:pt x="66" y="94"/>
                    <a:pt x="6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flipH="1">
            <a:off x="6084331" y="1767173"/>
            <a:ext cx="330003" cy="386351"/>
            <a:chOff x="3315208" y="5097423"/>
            <a:chExt cx="618858" cy="672232"/>
          </a:xfrm>
          <a:solidFill>
            <a:schemeClr val="tx2">
              <a:lumMod val="75000"/>
            </a:schemeClr>
          </a:solidFill>
        </p:grpSpPr>
        <p:sp>
          <p:nvSpPr>
            <p:cNvPr id="112" name="Freeform 136"/>
            <p:cNvSpPr>
              <a:spLocks noEditPoints="1"/>
            </p:cNvSpPr>
            <p:nvPr/>
          </p:nvSpPr>
          <p:spPr bwMode="auto">
            <a:xfrm>
              <a:off x="3511396" y="5097423"/>
              <a:ext cx="422670" cy="377229"/>
            </a:xfrm>
            <a:custGeom>
              <a:avLst/>
              <a:gdLst>
                <a:gd name="T0" fmla="*/ 226 w 248"/>
                <a:gd name="T1" fmla="*/ 0 h 221"/>
                <a:gd name="T2" fmla="*/ 22 w 248"/>
                <a:gd name="T3" fmla="*/ 0 h 221"/>
                <a:gd name="T4" fmla="*/ 0 w 248"/>
                <a:gd name="T5" fmla="*/ 22 h 221"/>
                <a:gd name="T6" fmla="*/ 0 w 248"/>
                <a:gd name="T7" fmla="*/ 153 h 221"/>
                <a:gd name="T8" fmla="*/ 22 w 248"/>
                <a:gd name="T9" fmla="*/ 174 h 221"/>
                <a:gd name="T10" fmla="*/ 33 w 248"/>
                <a:gd name="T11" fmla="*/ 174 h 221"/>
                <a:gd name="T12" fmla="*/ 6 w 248"/>
                <a:gd name="T13" fmla="*/ 221 h 221"/>
                <a:gd name="T14" fmla="*/ 87 w 248"/>
                <a:gd name="T15" fmla="*/ 174 h 221"/>
                <a:gd name="T16" fmla="*/ 226 w 248"/>
                <a:gd name="T17" fmla="*/ 174 h 221"/>
                <a:gd name="T18" fmla="*/ 248 w 248"/>
                <a:gd name="T19" fmla="*/ 153 h 221"/>
                <a:gd name="T20" fmla="*/ 248 w 248"/>
                <a:gd name="T21" fmla="*/ 22 h 221"/>
                <a:gd name="T22" fmla="*/ 226 w 248"/>
                <a:gd name="T23" fmla="*/ 0 h 221"/>
                <a:gd name="T24" fmla="*/ 228 w 248"/>
                <a:gd name="T25" fmla="*/ 137 h 221"/>
                <a:gd name="T26" fmla="*/ 210 w 248"/>
                <a:gd name="T27" fmla="*/ 154 h 221"/>
                <a:gd name="T28" fmla="*/ 124 w 248"/>
                <a:gd name="T29" fmla="*/ 154 h 221"/>
                <a:gd name="T30" fmla="*/ 37 w 248"/>
                <a:gd name="T31" fmla="*/ 154 h 221"/>
                <a:gd name="T32" fmla="*/ 19 w 248"/>
                <a:gd name="T33" fmla="*/ 137 h 221"/>
                <a:gd name="T34" fmla="*/ 19 w 248"/>
                <a:gd name="T35" fmla="*/ 37 h 221"/>
                <a:gd name="T36" fmla="*/ 37 w 248"/>
                <a:gd name="T37" fmla="*/ 20 h 221"/>
                <a:gd name="T38" fmla="*/ 124 w 248"/>
                <a:gd name="T39" fmla="*/ 20 h 221"/>
                <a:gd name="T40" fmla="*/ 210 w 248"/>
                <a:gd name="T41" fmla="*/ 20 h 221"/>
                <a:gd name="T42" fmla="*/ 228 w 248"/>
                <a:gd name="T43" fmla="*/ 37 h 221"/>
                <a:gd name="T44" fmla="*/ 228 w 248"/>
                <a:gd name="T45" fmla="*/ 1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21">
                  <a:moveTo>
                    <a:pt x="22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10" y="174"/>
                    <a:pt x="2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38" y="174"/>
                    <a:pt x="248" y="165"/>
                    <a:pt x="248" y="153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8" y="10"/>
                    <a:pt x="238" y="0"/>
                    <a:pt x="226" y="0"/>
                  </a:cubicBezTo>
                  <a:close/>
                  <a:moveTo>
                    <a:pt x="228" y="137"/>
                  </a:moveTo>
                  <a:cubicBezTo>
                    <a:pt x="228" y="147"/>
                    <a:pt x="220" y="154"/>
                    <a:pt x="210" y="154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7" y="154"/>
                    <a:pt x="19" y="147"/>
                    <a:pt x="19" y="1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28"/>
                    <a:pt x="27" y="20"/>
                    <a:pt x="3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20" y="20"/>
                    <a:pt x="228" y="28"/>
                    <a:pt x="228" y="37"/>
                  </a:cubicBezTo>
                  <a:lnTo>
                    <a:pt x="22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3" name="Freeform 137"/>
            <p:cNvSpPr>
              <a:spLocks noEditPoints="1"/>
            </p:cNvSpPr>
            <p:nvPr/>
          </p:nvSpPr>
          <p:spPr bwMode="auto">
            <a:xfrm>
              <a:off x="3663586" y="5155846"/>
              <a:ext cx="119011" cy="187533"/>
            </a:xfrm>
            <a:custGeom>
              <a:avLst/>
              <a:gdLst>
                <a:gd name="T0" fmla="*/ 62 w 70"/>
                <a:gd name="T1" fmla="*/ 51 h 110"/>
                <a:gd name="T2" fmla="*/ 53 w 70"/>
                <a:gd name="T3" fmla="*/ 47 h 110"/>
                <a:gd name="T4" fmla="*/ 39 w 70"/>
                <a:gd name="T5" fmla="*/ 43 h 110"/>
                <a:gd name="T6" fmla="*/ 39 w 70"/>
                <a:gd name="T7" fmla="*/ 21 h 110"/>
                <a:gd name="T8" fmla="*/ 50 w 70"/>
                <a:gd name="T9" fmla="*/ 30 h 110"/>
                <a:gd name="T10" fmla="*/ 59 w 70"/>
                <a:gd name="T11" fmla="*/ 36 h 110"/>
                <a:gd name="T12" fmla="*/ 65 w 70"/>
                <a:gd name="T13" fmla="*/ 34 h 110"/>
                <a:gd name="T14" fmla="*/ 67 w 70"/>
                <a:gd name="T15" fmla="*/ 29 h 110"/>
                <a:gd name="T16" fmla="*/ 65 w 70"/>
                <a:gd name="T17" fmla="*/ 24 h 110"/>
                <a:gd name="T18" fmla="*/ 61 w 70"/>
                <a:gd name="T19" fmla="*/ 18 h 110"/>
                <a:gd name="T20" fmla="*/ 52 w 70"/>
                <a:gd name="T21" fmla="*/ 13 h 110"/>
                <a:gd name="T22" fmla="*/ 39 w 70"/>
                <a:gd name="T23" fmla="*/ 10 h 110"/>
                <a:gd name="T24" fmla="*/ 39 w 70"/>
                <a:gd name="T25" fmla="*/ 5 h 110"/>
                <a:gd name="T26" fmla="*/ 35 w 70"/>
                <a:gd name="T27" fmla="*/ 0 h 110"/>
                <a:gd name="T28" fmla="*/ 31 w 70"/>
                <a:gd name="T29" fmla="*/ 5 h 110"/>
                <a:gd name="T30" fmla="*/ 31 w 70"/>
                <a:gd name="T31" fmla="*/ 10 h 110"/>
                <a:gd name="T32" fmla="*/ 10 w 70"/>
                <a:gd name="T33" fmla="*/ 17 h 110"/>
                <a:gd name="T34" fmla="*/ 2 w 70"/>
                <a:gd name="T35" fmla="*/ 32 h 110"/>
                <a:gd name="T36" fmla="*/ 6 w 70"/>
                <a:gd name="T37" fmla="*/ 44 h 110"/>
                <a:gd name="T38" fmla="*/ 16 w 70"/>
                <a:gd name="T39" fmla="*/ 51 h 110"/>
                <a:gd name="T40" fmla="*/ 31 w 70"/>
                <a:gd name="T41" fmla="*/ 55 h 110"/>
                <a:gd name="T42" fmla="*/ 31 w 70"/>
                <a:gd name="T43" fmla="*/ 80 h 110"/>
                <a:gd name="T44" fmla="*/ 24 w 70"/>
                <a:gd name="T45" fmla="*/ 77 h 110"/>
                <a:gd name="T46" fmla="*/ 20 w 70"/>
                <a:gd name="T47" fmla="*/ 73 h 110"/>
                <a:gd name="T48" fmla="*/ 17 w 70"/>
                <a:gd name="T49" fmla="*/ 66 h 110"/>
                <a:gd name="T50" fmla="*/ 14 w 70"/>
                <a:gd name="T51" fmla="*/ 63 h 110"/>
                <a:gd name="T52" fmla="*/ 9 w 70"/>
                <a:gd name="T53" fmla="*/ 62 h 110"/>
                <a:gd name="T54" fmla="*/ 2 w 70"/>
                <a:gd name="T55" fmla="*/ 64 h 110"/>
                <a:gd name="T56" fmla="*/ 0 w 70"/>
                <a:gd name="T57" fmla="*/ 69 h 110"/>
                <a:gd name="T58" fmla="*/ 2 w 70"/>
                <a:gd name="T59" fmla="*/ 76 h 110"/>
                <a:gd name="T60" fmla="*/ 7 w 70"/>
                <a:gd name="T61" fmla="*/ 83 h 110"/>
                <a:gd name="T62" fmla="*/ 17 w 70"/>
                <a:gd name="T63" fmla="*/ 88 h 110"/>
                <a:gd name="T64" fmla="*/ 31 w 70"/>
                <a:gd name="T65" fmla="*/ 91 h 110"/>
                <a:gd name="T66" fmla="*/ 31 w 70"/>
                <a:gd name="T67" fmla="*/ 106 h 110"/>
                <a:gd name="T68" fmla="*/ 32 w 70"/>
                <a:gd name="T69" fmla="*/ 109 h 110"/>
                <a:gd name="T70" fmla="*/ 35 w 70"/>
                <a:gd name="T71" fmla="*/ 110 h 110"/>
                <a:gd name="T72" fmla="*/ 39 w 70"/>
                <a:gd name="T73" fmla="*/ 109 h 110"/>
                <a:gd name="T74" fmla="*/ 39 w 70"/>
                <a:gd name="T75" fmla="*/ 104 h 110"/>
                <a:gd name="T76" fmla="*/ 39 w 70"/>
                <a:gd name="T77" fmla="*/ 91 h 110"/>
                <a:gd name="T78" fmla="*/ 56 w 70"/>
                <a:gd name="T79" fmla="*/ 87 h 110"/>
                <a:gd name="T80" fmla="*/ 67 w 70"/>
                <a:gd name="T81" fmla="*/ 78 h 110"/>
                <a:gd name="T82" fmla="*/ 70 w 70"/>
                <a:gd name="T83" fmla="*/ 67 h 110"/>
                <a:gd name="T84" fmla="*/ 68 w 70"/>
                <a:gd name="T85" fmla="*/ 58 h 110"/>
                <a:gd name="T86" fmla="*/ 62 w 70"/>
                <a:gd name="T87" fmla="*/ 51 h 110"/>
                <a:gd name="T88" fmla="*/ 31 w 70"/>
                <a:gd name="T89" fmla="*/ 41 h 110"/>
                <a:gd name="T90" fmla="*/ 22 w 70"/>
                <a:gd name="T91" fmla="*/ 37 h 110"/>
                <a:gd name="T92" fmla="*/ 19 w 70"/>
                <a:gd name="T93" fmla="*/ 31 h 110"/>
                <a:gd name="T94" fmla="*/ 22 w 70"/>
                <a:gd name="T95" fmla="*/ 24 h 110"/>
                <a:gd name="T96" fmla="*/ 31 w 70"/>
                <a:gd name="T97" fmla="*/ 21 h 110"/>
                <a:gd name="T98" fmla="*/ 31 w 70"/>
                <a:gd name="T99" fmla="*/ 41 h 110"/>
                <a:gd name="T100" fmla="*/ 50 w 70"/>
                <a:gd name="T101" fmla="*/ 76 h 110"/>
                <a:gd name="T102" fmla="*/ 39 w 70"/>
                <a:gd name="T103" fmla="*/ 81 h 110"/>
                <a:gd name="T104" fmla="*/ 39 w 70"/>
                <a:gd name="T105" fmla="*/ 57 h 110"/>
                <a:gd name="T106" fmla="*/ 50 w 70"/>
                <a:gd name="T107" fmla="*/ 61 h 110"/>
                <a:gd name="T108" fmla="*/ 54 w 70"/>
                <a:gd name="T109" fmla="*/ 69 h 110"/>
                <a:gd name="T110" fmla="*/ 50 w 70"/>
                <a:gd name="T111" fmla="*/ 7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110">
                  <a:moveTo>
                    <a:pt x="62" y="51"/>
                  </a:moveTo>
                  <a:cubicBezTo>
                    <a:pt x="59" y="49"/>
                    <a:pt x="56" y="48"/>
                    <a:pt x="53" y="47"/>
                  </a:cubicBezTo>
                  <a:cubicBezTo>
                    <a:pt x="49" y="46"/>
                    <a:pt x="45" y="44"/>
                    <a:pt x="39" y="4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5" y="22"/>
                    <a:pt x="49" y="25"/>
                    <a:pt x="50" y="30"/>
                  </a:cubicBezTo>
                  <a:cubicBezTo>
                    <a:pt x="51" y="34"/>
                    <a:pt x="54" y="36"/>
                    <a:pt x="59" y="36"/>
                  </a:cubicBezTo>
                  <a:cubicBezTo>
                    <a:pt x="61" y="36"/>
                    <a:pt x="63" y="35"/>
                    <a:pt x="65" y="34"/>
                  </a:cubicBezTo>
                  <a:cubicBezTo>
                    <a:pt x="66" y="32"/>
                    <a:pt x="67" y="31"/>
                    <a:pt x="67" y="29"/>
                  </a:cubicBezTo>
                  <a:cubicBezTo>
                    <a:pt x="67" y="27"/>
                    <a:pt x="67" y="26"/>
                    <a:pt x="65" y="24"/>
                  </a:cubicBezTo>
                  <a:cubicBezTo>
                    <a:pt x="64" y="22"/>
                    <a:pt x="63" y="20"/>
                    <a:pt x="61" y="18"/>
                  </a:cubicBezTo>
                  <a:cubicBezTo>
                    <a:pt x="58" y="16"/>
                    <a:pt x="55" y="14"/>
                    <a:pt x="52" y="13"/>
                  </a:cubicBezTo>
                  <a:cubicBezTo>
                    <a:pt x="48" y="11"/>
                    <a:pt x="44" y="11"/>
                    <a:pt x="39" y="1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2" y="0"/>
                    <a:pt x="31" y="2"/>
                    <a:pt x="31" y="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1"/>
                    <a:pt x="15" y="13"/>
                    <a:pt x="10" y="17"/>
                  </a:cubicBezTo>
                  <a:cubicBezTo>
                    <a:pt x="5" y="21"/>
                    <a:pt x="2" y="26"/>
                    <a:pt x="2" y="32"/>
                  </a:cubicBezTo>
                  <a:cubicBezTo>
                    <a:pt x="2" y="37"/>
                    <a:pt x="4" y="41"/>
                    <a:pt x="6" y="44"/>
                  </a:cubicBezTo>
                  <a:cubicBezTo>
                    <a:pt x="9" y="47"/>
                    <a:pt x="12" y="49"/>
                    <a:pt x="16" y="51"/>
                  </a:cubicBezTo>
                  <a:cubicBezTo>
                    <a:pt x="20" y="52"/>
                    <a:pt x="25" y="54"/>
                    <a:pt x="31" y="5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8" y="79"/>
                    <a:pt x="26" y="78"/>
                    <a:pt x="24" y="77"/>
                  </a:cubicBezTo>
                  <a:cubicBezTo>
                    <a:pt x="22" y="76"/>
                    <a:pt x="21" y="74"/>
                    <a:pt x="20" y="73"/>
                  </a:cubicBezTo>
                  <a:cubicBezTo>
                    <a:pt x="19" y="71"/>
                    <a:pt x="18" y="69"/>
                    <a:pt x="17" y="66"/>
                  </a:cubicBezTo>
                  <a:cubicBezTo>
                    <a:pt x="16" y="65"/>
                    <a:pt x="15" y="64"/>
                    <a:pt x="14" y="63"/>
                  </a:cubicBezTo>
                  <a:cubicBezTo>
                    <a:pt x="12" y="62"/>
                    <a:pt x="11" y="62"/>
                    <a:pt x="9" y="62"/>
                  </a:cubicBezTo>
                  <a:cubicBezTo>
                    <a:pt x="6" y="62"/>
                    <a:pt x="4" y="62"/>
                    <a:pt x="2" y="64"/>
                  </a:cubicBezTo>
                  <a:cubicBezTo>
                    <a:pt x="1" y="65"/>
                    <a:pt x="0" y="67"/>
                    <a:pt x="0" y="69"/>
                  </a:cubicBezTo>
                  <a:cubicBezTo>
                    <a:pt x="0" y="71"/>
                    <a:pt x="0" y="73"/>
                    <a:pt x="2" y="76"/>
                  </a:cubicBezTo>
                  <a:cubicBezTo>
                    <a:pt x="3" y="78"/>
                    <a:pt x="5" y="80"/>
                    <a:pt x="7" y="83"/>
                  </a:cubicBezTo>
                  <a:cubicBezTo>
                    <a:pt x="10" y="85"/>
                    <a:pt x="13" y="87"/>
                    <a:pt x="17" y="88"/>
                  </a:cubicBezTo>
                  <a:cubicBezTo>
                    <a:pt x="21" y="90"/>
                    <a:pt x="26" y="91"/>
                    <a:pt x="31" y="91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7"/>
                    <a:pt x="31" y="108"/>
                    <a:pt x="32" y="109"/>
                  </a:cubicBezTo>
                  <a:cubicBezTo>
                    <a:pt x="33" y="110"/>
                    <a:pt x="34" y="110"/>
                    <a:pt x="35" y="110"/>
                  </a:cubicBezTo>
                  <a:cubicBezTo>
                    <a:pt x="37" y="110"/>
                    <a:pt x="38" y="110"/>
                    <a:pt x="39" y="109"/>
                  </a:cubicBezTo>
                  <a:cubicBezTo>
                    <a:pt x="39" y="108"/>
                    <a:pt x="39" y="106"/>
                    <a:pt x="39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6" y="91"/>
                    <a:pt x="51" y="89"/>
                    <a:pt x="56" y="87"/>
                  </a:cubicBezTo>
                  <a:cubicBezTo>
                    <a:pt x="61" y="85"/>
                    <a:pt x="64" y="82"/>
                    <a:pt x="67" y="78"/>
                  </a:cubicBezTo>
                  <a:cubicBezTo>
                    <a:pt x="69" y="75"/>
                    <a:pt x="70" y="71"/>
                    <a:pt x="70" y="67"/>
                  </a:cubicBezTo>
                  <a:cubicBezTo>
                    <a:pt x="70" y="64"/>
                    <a:pt x="69" y="61"/>
                    <a:pt x="68" y="58"/>
                  </a:cubicBezTo>
                  <a:cubicBezTo>
                    <a:pt x="66" y="55"/>
                    <a:pt x="64" y="53"/>
                    <a:pt x="62" y="51"/>
                  </a:cubicBezTo>
                  <a:close/>
                  <a:moveTo>
                    <a:pt x="31" y="41"/>
                  </a:moveTo>
                  <a:cubicBezTo>
                    <a:pt x="27" y="40"/>
                    <a:pt x="24" y="39"/>
                    <a:pt x="22" y="37"/>
                  </a:cubicBezTo>
                  <a:cubicBezTo>
                    <a:pt x="20" y="36"/>
                    <a:pt x="19" y="34"/>
                    <a:pt x="19" y="31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4" y="23"/>
                    <a:pt x="27" y="22"/>
                    <a:pt x="31" y="21"/>
                  </a:cubicBezTo>
                  <a:lnTo>
                    <a:pt x="31" y="41"/>
                  </a:lnTo>
                  <a:close/>
                  <a:moveTo>
                    <a:pt x="50" y="76"/>
                  </a:moveTo>
                  <a:cubicBezTo>
                    <a:pt x="48" y="78"/>
                    <a:pt x="44" y="80"/>
                    <a:pt x="39" y="81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4" y="58"/>
                    <a:pt x="48" y="60"/>
                    <a:pt x="50" y="61"/>
                  </a:cubicBezTo>
                  <a:cubicBezTo>
                    <a:pt x="52" y="63"/>
                    <a:pt x="54" y="66"/>
                    <a:pt x="54" y="69"/>
                  </a:cubicBezTo>
                  <a:cubicBezTo>
                    <a:pt x="54" y="71"/>
                    <a:pt x="52" y="74"/>
                    <a:pt x="5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138"/>
            <p:cNvSpPr>
              <a:spLocks/>
            </p:cNvSpPr>
            <p:nvPr/>
          </p:nvSpPr>
          <p:spPr bwMode="auto">
            <a:xfrm>
              <a:off x="3315208" y="5486192"/>
              <a:ext cx="209893" cy="283463"/>
            </a:xfrm>
            <a:custGeom>
              <a:avLst/>
              <a:gdLst>
                <a:gd name="T0" fmla="*/ 62 w 123"/>
                <a:gd name="T1" fmla="*/ 3 h 166"/>
                <a:gd name="T2" fmla="*/ 110 w 123"/>
                <a:gd name="T3" fmla="*/ 74 h 166"/>
                <a:gd name="T4" fmla="*/ 110 w 123"/>
                <a:gd name="T5" fmla="*/ 107 h 166"/>
                <a:gd name="T6" fmla="*/ 73 w 123"/>
                <a:gd name="T7" fmla="*/ 85 h 166"/>
                <a:gd name="T8" fmla="*/ 62 w 123"/>
                <a:gd name="T9" fmla="*/ 3 h 166"/>
                <a:gd name="T10" fmla="*/ 0 w 123"/>
                <a:gd name="T11" fmla="*/ 43 h 166"/>
                <a:gd name="T12" fmla="*/ 0 w 123"/>
                <a:gd name="T13" fmla="*/ 142 h 166"/>
                <a:gd name="T14" fmla="*/ 62 w 123"/>
                <a:gd name="T15" fmla="*/ 166 h 166"/>
                <a:gd name="T16" fmla="*/ 123 w 123"/>
                <a:gd name="T17" fmla="*/ 131 h 166"/>
                <a:gd name="T18" fmla="*/ 123 w 123"/>
                <a:gd name="T19" fmla="*/ 85 h 166"/>
                <a:gd name="T20" fmla="*/ 62 w 123"/>
                <a:gd name="T21" fmla="*/ 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66">
                  <a:moveTo>
                    <a:pt x="62" y="3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0" y="0"/>
                    <a:pt x="0" y="43"/>
                  </a:cubicBezTo>
                  <a:cubicBezTo>
                    <a:pt x="0" y="85"/>
                    <a:pt x="0" y="142"/>
                    <a:pt x="0" y="142"/>
                  </a:cubicBezTo>
                  <a:cubicBezTo>
                    <a:pt x="0" y="142"/>
                    <a:pt x="7" y="166"/>
                    <a:pt x="62" y="166"/>
                  </a:cubicBezTo>
                  <a:cubicBezTo>
                    <a:pt x="116" y="166"/>
                    <a:pt x="123" y="150"/>
                    <a:pt x="123" y="131"/>
                  </a:cubicBezTo>
                  <a:cubicBezTo>
                    <a:pt x="123" y="111"/>
                    <a:pt x="123" y="85"/>
                    <a:pt x="123" y="85"/>
                  </a:cubicBezTo>
                  <a:cubicBezTo>
                    <a:pt x="123" y="85"/>
                    <a:pt x="109" y="3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139"/>
            <p:cNvSpPr>
              <a:spLocks noChangeArrowheads="1"/>
            </p:cNvSpPr>
            <p:nvPr/>
          </p:nvSpPr>
          <p:spPr bwMode="auto">
            <a:xfrm>
              <a:off x="3327469" y="5288561"/>
              <a:ext cx="163731" cy="1925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21" name="直接连接符 120"/>
          <p:cNvCxnSpPr/>
          <p:nvPr/>
        </p:nvCxnSpPr>
        <p:spPr>
          <a:xfrm flipV="1">
            <a:off x="3119960" y="2189737"/>
            <a:ext cx="20703" cy="515852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  <a:prstDash val="dash"/>
            <a:head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3555562" y="1995886"/>
            <a:ext cx="2679398" cy="1409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  <a:prstDash val="dash"/>
            <a:head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3" name="组合 122"/>
          <p:cNvGrpSpPr/>
          <p:nvPr/>
        </p:nvGrpSpPr>
        <p:grpSpPr>
          <a:xfrm flipH="1">
            <a:off x="4344003" y="2270823"/>
            <a:ext cx="589369" cy="244354"/>
            <a:chOff x="2443252" y="-532495"/>
            <a:chExt cx="1203339" cy="527491"/>
          </a:xfrm>
          <a:solidFill>
            <a:schemeClr val="tx2">
              <a:lumMod val="75000"/>
            </a:schemeClr>
          </a:solidFill>
        </p:grpSpPr>
        <p:sp>
          <p:nvSpPr>
            <p:cNvPr id="124" name="Freeform 83"/>
            <p:cNvSpPr>
              <a:spLocks noEditPoints="1"/>
            </p:cNvSpPr>
            <p:nvPr/>
          </p:nvSpPr>
          <p:spPr bwMode="auto">
            <a:xfrm>
              <a:off x="2739966" y="-281937"/>
              <a:ext cx="181326" cy="95609"/>
            </a:xfrm>
            <a:custGeom>
              <a:avLst/>
              <a:gdLst>
                <a:gd name="T0" fmla="*/ 53 w 55"/>
                <a:gd name="T1" fmla="*/ 29 h 29"/>
                <a:gd name="T2" fmla="*/ 55 w 55"/>
                <a:gd name="T3" fmla="*/ 29 h 29"/>
                <a:gd name="T4" fmla="*/ 55 w 55"/>
                <a:gd name="T5" fmla="*/ 25 h 29"/>
                <a:gd name="T6" fmla="*/ 55 w 55"/>
                <a:gd name="T7" fmla="*/ 4 h 29"/>
                <a:gd name="T8" fmla="*/ 55 w 55"/>
                <a:gd name="T9" fmla="*/ 0 h 29"/>
                <a:gd name="T10" fmla="*/ 53 w 55"/>
                <a:gd name="T11" fmla="*/ 0 h 29"/>
                <a:gd name="T12" fmla="*/ 2 w 55"/>
                <a:gd name="T13" fmla="*/ 0 h 29"/>
                <a:gd name="T14" fmla="*/ 0 w 55"/>
                <a:gd name="T15" fmla="*/ 0 h 29"/>
                <a:gd name="T16" fmla="*/ 0 w 55"/>
                <a:gd name="T17" fmla="*/ 4 h 29"/>
                <a:gd name="T18" fmla="*/ 0 w 55"/>
                <a:gd name="T19" fmla="*/ 25 h 29"/>
                <a:gd name="T20" fmla="*/ 0 w 55"/>
                <a:gd name="T21" fmla="*/ 29 h 29"/>
                <a:gd name="T22" fmla="*/ 2 w 55"/>
                <a:gd name="T23" fmla="*/ 29 h 29"/>
                <a:gd name="T24" fmla="*/ 53 w 55"/>
                <a:gd name="T25" fmla="*/ 29 h 29"/>
                <a:gd name="T26" fmla="*/ 51 w 55"/>
                <a:gd name="T27" fmla="*/ 6 h 29"/>
                <a:gd name="T28" fmla="*/ 51 w 55"/>
                <a:gd name="T29" fmla="*/ 10 h 29"/>
                <a:gd name="T30" fmla="*/ 47 w 55"/>
                <a:gd name="T31" fmla="*/ 23 h 29"/>
                <a:gd name="T32" fmla="*/ 45 w 55"/>
                <a:gd name="T33" fmla="*/ 23 h 29"/>
                <a:gd name="T34" fmla="*/ 49 w 55"/>
                <a:gd name="T35" fmla="*/ 6 h 29"/>
                <a:gd name="T36" fmla="*/ 51 w 55"/>
                <a:gd name="T37" fmla="*/ 6 h 29"/>
                <a:gd name="T38" fmla="*/ 45 w 55"/>
                <a:gd name="T39" fmla="*/ 6 h 29"/>
                <a:gd name="T40" fmla="*/ 39 w 55"/>
                <a:gd name="T41" fmla="*/ 23 h 29"/>
                <a:gd name="T42" fmla="*/ 37 w 55"/>
                <a:gd name="T43" fmla="*/ 23 h 29"/>
                <a:gd name="T44" fmla="*/ 43 w 55"/>
                <a:gd name="T45" fmla="*/ 6 h 29"/>
                <a:gd name="T46" fmla="*/ 45 w 55"/>
                <a:gd name="T47" fmla="*/ 6 h 29"/>
                <a:gd name="T48" fmla="*/ 37 w 55"/>
                <a:gd name="T49" fmla="*/ 6 h 29"/>
                <a:gd name="T50" fmla="*/ 33 w 55"/>
                <a:gd name="T51" fmla="*/ 23 h 29"/>
                <a:gd name="T52" fmla="*/ 29 w 55"/>
                <a:gd name="T53" fmla="*/ 23 h 29"/>
                <a:gd name="T54" fmla="*/ 35 w 55"/>
                <a:gd name="T55" fmla="*/ 6 h 29"/>
                <a:gd name="T56" fmla="*/ 37 w 55"/>
                <a:gd name="T57" fmla="*/ 6 h 29"/>
                <a:gd name="T58" fmla="*/ 31 w 55"/>
                <a:gd name="T59" fmla="*/ 6 h 29"/>
                <a:gd name="T60" fmla="*/ 25 w 55"/>
                <a:gd name="T61" fmla="*/ 23 h 29"/>
                <a:gd name="T62" fmla="*/ 23 w 55"/>
                <a:gd name="T63" fmla="*/ 23 h 29"/>
                <a:gd name="T64" fmla="*/ 27 w 55"/>
                <a:gd name="T65" fmla="*/ 6 h 29"/>
                <a:gd name="T66" fmla="*/ 31 w 55"/>
                <a:gd name="T67" fmla="*/ 6 h 29"/>
                <a:gd name="T68" fmla="*/ 23 w 55"/>
                <a:gd name="T69" fmla="*/ 6 h 29"/>
                <a:gd name="T70" fmla="*/ 16 w 55"/>
                <a:gd name="T71" fmla="*/ 23 h 29"/>
                <a:gd name="T72" fmla="*/ 14 w 55"/>
                <a:gd name="T73" fmla="*/ 23 h 29"/>
                <a:gd name="T74" fmla="*/ 21 w 55"/>
                <a:gd name="T75" fmla="*/ 6 h 29"/>
                <a:gd name="T76" fmla="*/ 23 w 55"/>
                <a:gd name="T77" fmla="*/ 6 h 29"/>
                <a:gd name="T78" fmla="*/ 14 w 55"/>
                <a:gd name="T79" fmla="*/ 6 h 29"/>
                <a:gd name="T80" fmla="*/ 8 w 55"/>
                <a:gd name="T81" fmla="*/ 23 h 29"/>
                <a:gd name="T82" fmla="*/ 6 w 55"/>
                <a:gd name="T83" fmla="*/ 23 h 29"/>
                <a:gd name="T84" fmla="*/ 12 w 55"/>
                <a:gd name="T85" fmla="*/ 6 h 29"/>
                <a:gd name="T86" fmla="*/ 14 w 55"/>
                <a:gd name="T87" fmla="*/ 6 h 29"/>
                <a:gd name="T88" fmla="*/ 6 w 55"/>
                <a:gd name="T89" fmla="*/ 6 h 29"/>
                <a:gd name="T90" fmla="*/ 8 w 55"/>
                <a:gd name="T91" fmla="*/ 6 h 29"/>
                <a:gd name="T92" fmla="*/ 6 w 55"/>
                <a:gd name="T93" fmla="*/ 12 h 29"/>
                <a:gd name="T94" fmla="*/ 6 w 55"/>
                <a:gd name="T95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29">
                  <a:moveTo>
                    <a:pt x="53" y="29"/>
                  </a:moveTo>
                  <a:lnTo>
                    <a:pt x="55" y="29"/>
                  </a:lnTo>
                  <a:lnTo>
                    <a:pt x="55" y="25"/>
                  </a:lnTo>
                  <a:lnTo>
                    <a:pt x="55" y="4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53" y="29"/>
                  </a:lnTo>
                  <a:close/>
                  <a:moveTo>
                    <a:pt x="51" y="6"/>
                  </a:moveTo>
                  <a:lnTo>
                    <a:pt x="51" y="10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9" y="6"/>
                  </a:lnTo>
                  <a:lnTo>
                    <a:pt x="51" y="6"/>
                  </a:lnTo>
                  <a:close/>
                  <a:moveTo>
                    <a:pt x="45" y="6"/>
                  </a:moveTo>
                  <a:lnTo>
                    <a:pt x="39" y="23"/>
                  </a:lnTo>
                  <a:lnTo>
                    <a:pt x="37" y="23"/>
                  </a:lnTo>
                  <a:lnTo>
                    <a:pt x="43" y="6"/>
                  </a:lnTo>
                  <a:lnTo>
                    <a:pt x="45" y="6"/>
                  </a:lnTo>
                  <a:close/>
                  <a:moveTo>
                    <a:pt x="37" y="6"/>
                  </a:moveTo>
                  <a:lnTo>
                    <a:pt x="33" y="23"/>
                  </a:lnTo>
                  <a:lnTo>
                    <a:pt x="29" y="23"/>
                  </a:lnTo>
                  <a:lnTo>
                    <a:pt x="35" y="6"/>
                  </a:lnTo>
                  <a:lnTo>
                    <a:pt x="37" y="6"/>
                  </a:lnTo>
                  <a:close/>
                  <a:moveTo>
                    <a:pt x="31" y="6"/>
                  </a:moveTo>
                  <a:lnTo>
                    <a:pt x="25" y="23"/>
                  </a:lnTo>
                  <a:lnTo>
                    <a:pt x="23" y="23"/>
                  </a:lnTo>
                  <a:lnTo>
                    <a:pt x="27" y="6"/>
                  </a:lnTo>
                  <a:lnTo>
                    <a:pt x="31" y="6"/>
                  </a:lnTo>
                  <a:close/>
                  <a:moveTo>
                    <a:pt x="23" y="6"/>
                  </a:moveTo>
                  <a:lnTo>
                    <a:pt x="16" y="23"/>
                  </a:lnTo>
                  <a:lnTo>
                    <a:pt x="14" y="23"/>
                  </a:lnTo>
                  <a:lnTo>
                    <a:pt x="21" y="6"/>
                  </a:lnTo>
                  <a:lnTo>
                    <a:pt x="23" y="6"/>
                  </a:lnTo>
                  <a:close/>
                  <a:moveTo>
                    <a:pt x="14" y="6"/>
                  </a:moveTo>
                  <a:lnTo>
                    <a:pt x="8" y="23"/>
                  </a:lnTo>
                  <a:lnTo>
                    <a:pt x="6" y="23"/>
                  </a:lnTo>
                  <a:lnTo>
                    <a:pt x="12" y="6"/>
                  </a:lnTo>
                  <a:lnTo>
                    <a:pt x="14" y="6"/>
                  </a:lnTo>
                  <a:close/>
                  <a:moveTo>
                    <a:pt x="6" y="6"/>
                  </a:moveTo>
                  <a:lnTo>
                    <a:pt x="8" y="6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84"/>
            <p:cNvSpPr>
              <a:spLocks noEditPoints="1"/>
            </p:cNvSpPr>
            <p:nvPr/>
          </p:nvSpPr>
          <p:spPr bwMode="auto">
            <a:xfrm>
              <a:off x="2739966" y="-430294"/>
              <a:ext cx="191215" cy="141764"/>
            </a:xfrm>
            <a:custGeom>
              <a:avLst/>
              <a:gdLst>
                <a:gd name="T0" fmla="*/ 53 w 58"/>
                <a:gd name="T1" fmla="*/ 43 h 43"/>
                <a:gd name="T2" fmla="*/ 58 w 58"/>
                <a:gd name="T3" fmla="*/ 43 h 43"/>
                <a:gd name="T4" fmla="*/ 58 w 58"/>
                <a:gd name="T5" fmla="*/ 41 h 43"/>
                <a:gd name="T6" fmla="*/ 58 w 58"/>
                <a:gd name="T7" fmla="*/ 2 h 43"/>
                <a:gd name="T8" fmla="*/ 58 w 58"/>
                <a:gd name="T9" fmla="*/ 0 h 43"/>
                <a:gd name="T10" fmla="*/ 53 w 58"/>
                <a:gd name="T11" fmla="*/ 0 h 43"/>
                <a:gd name="T12" fmla="*/ 2 w 58"/>
                <a:gd name="T13" fmla="*/ 0 h 43"/>
                <a:gd name="T14" fmla="*/ 0 w 58"/>
                <a:gd name="T15" fmla="*/ 0 h 43"/>
                <a:gd name="T16" fmla="*/ 0 w 58"/>
                <a:gd name="T17" fmla="*/ 2 h 43"/>
                <a:gd name="T18" fmla="*/ 0 w 58"/>
                <a:gd name="T19" fmla="*/ 41 h 43"/>
                <a:gd name="T20" fmla="*/ 0 w 58"/>
                <a:gd name="T21" fmla="*/ 43 h 43"/>
                <a:gd name="T22" fmla="*/ 2 w 58"/>
                <a:gd name="T23" fmla="*/ 43 h 43"/>
                <a:gd name="T24" fmla="*/ 53 w 58"/>
                <a:gd name="T25" fmla="*/ 43 h 43"/>
                <a:gd name="T26" fmla="*/ 10 w 58"/>
                <a:gd name="T27" fmla="*/ 4 h 43"/>
                <a:gd name="T28" fmla="*/ 12 w 58"/>
                <a:gd name="T29" fmla="*/ 4 h 43"/>
                <a:gd name="T30" fmla="*/ 6 w 58"/>
                <a:gd name="T31" fmla="*/ 24 h 43"/>
                <a:gd name="T32" fmla="*/ 6 w 58"/>
                <a:gd name="T33" fmla="*/ 18 h 43"/>
                <a:gd name="T34" fmla="*/ 10 w 58"/>
                <a:gd name="T35" fmla="*/ 4 h 43"/>
                <a:gd name="T36" fmla="*/ 47 w 58"/>
                <a:gd name="T37" fmla="*/ 37 h 43"/>
                <a:gd name="T38" fmla="*/ 45 w 58"/>
                <a:gd name="T39" fmla="*/ 37 h 43"/>
                <a:gd name="T40" fmla="*/ 51 w 58"/>
                <a:gd name="T41" fmla="*/ 16 h 43"/>
                <a:gd name="T42" fmla="*/ 51 w 58"/>
                <a:gd name="T43" fmla="*/ 22 h 43"/>
                <a:gd name="T44" fmla="*/ 47 w 58"/>
                <a:gd name="T45" fmla="*/ 37 h 43"/>
                <a:gd name="T46" fmla="*/ 39 w 58"/>
                <a:gd name="T47" fmla="*/ 37 h 43"/>
                <a:gd name="T48" fmla="*/ 37 w 58"/>
                <a:gd name="T49" fmla="*/ 37 h 43"/>
                <a:gd name="T50" fmla="*/ 47 w 58"/>
                <a:gd name="T51" fmla="*/ 4 h 43"/>
                <a:gd name="T52" fmla="*/ 49 w 58"/>
                <a:gd name="T53" fmla="*/ 4 h 43"/>
                <a:gd name="T54" fmla="*/ 39 w 58"/>
                <a:gd name="T55" fmla="*/ 37 h 43"/>
                <a:gd name="T56" fmla="*/ 31 w 58"/>
                <a:gd name="T57" fmla="*/ 37 h 43"/>
                <a:gd name="T58" fmla="*/ 29 w 58"/>
                <a:gd name="T59" fmla="*/ 37 h 43"/>
                <a:gd name="T60" fmla="*/ 41 w 58"/>
                <a:gd name="T61" fmla="*/ 4 h 43"/>
                <a:gd name="T62" fmla="*/ 43 w 58"/>
                <a:gd name="T63" fmla="*/ 4 h 43"/>
                <a:gd name="T64" fmla="*/ 31 w 58"/>
                <a:gd name="T65" fmla="*/ 37 h 43"/>
                <a:gd name="T66" fmla="*/ 25 w 58"/>
                <a:gd name="T67" fmla="*/ 37 h 43"/>
                <a:gd name="T68" fmla="*/ 21 w 58"/>
                <a:gd name="T69" fmla="*/ 37 h 43"/>
                <a:gd name="T70" fmla="*/ 33 w 58"/>
                <a:gd name="T71" fmla="*/ 4 h 43"/>
                <a:gd name="T72" fmla="*/ 35 w 58"/>
                <a:gd name="T73" fmla="*/ 4 h 43"/>
                <a:gd name="T74" fmla="*/ 25 w 58"/>
                <a:gd name="T75" fmla="*/ 37 h 43"/>
                <a:gd name="T76" fmla="*/ 16 w 58"/>
                <a:gd name="T77" fmla="*/ 37 h 43"/>
                <a:gd name="T78" fmla="*/ 14 w 58"/>
                <a:gd name="T79" fmla="*/ 37 h 43"/>
                <a:gd name="T80" fmla="*/ 25 w 58"/>
                <a:gd name="T81" fmla="*/ 4 h 43"/>
                <a:gd name="T82" fmla="*/ 27 w 58"/>
                <a:gd name="T83" fmla="*/ 4 h 43"/>
                <a:gd name="T84" fmla="*/ 16 w 58"/>
                <a:gd name="T85" fmla="*/ 37 h 43"/>
                <a:gd name="T86" fmla="*/ 8 w 58"/>
                <a:gd name="T87" fmla="*/ 37 h 43"/>
                <a:gd name="T88" fmla="*/ 6 w 58"/>
                <a:gd name="T89" fmla="*/ 37 h 43"/>
                <a:gd name="T90" fmla="*/ 16 w 58"/>
                <a:gd name="T91" fmla="*/ 4 h 43"/>
                <a:gd name="T92" fmla="*/ 21 w 58"/>
                <a:gd name="T93" fmla="*/ 4 h 43"/>
                <a:gd name="T94" fmla="*/ 8 w 58"/>
                <a:gd name="T95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" h="43">
                  <a:moveTo>
                    <a:pt x="53" y="43"/>
                  </a:moveTo>
                  <a:lnTo>
                    <a:pt x="58" y="43"/>
                  </a:lnTo>
                  <a:lnTo>
                    <a:pt x="58" y="41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53" y="43"/>
                  </a:lnTo>
                  <a:close/>
                  <a:moveTo>
                    <a:pt x="10" y="4"/>
                  </a:moveTo>
                  <a:lnTo>
                    <a:pt x="12" y="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0" y="4"/>
                  </a:lnTo>
                  <a:close/>
                  <a:moveTo>
                    <a:pt x="47" y="37"/>
                  </a:moveTo>
                  <a:lnTo>
                    <a:pt x="45" y="37"/>
                  </a:lnTo>
                  <a:lnTo>
                    <a:pt x="51" y="16"/>
                  </a:lnTo>
                  <a:lnTo>
                    <a:pt x="51" y="22"/>
                  </a:lnTo>
                  <a:lnTo>
                    <a:pt x="47" y="37"/>
                  </a:lnTo>
                  <a:close/>
                  <a:moveTo>
                    <a:pt x="39" y="37"/>
                  </a:moveTo>
                  <a:lnTo>
                    <a:pt x="37" y="37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39" y="37"/>
                  </a:lnTo>
                  <a:close/>
                  <a:moveTo>
                    <a:pt x="31" y="37"/>
                  </a:moveTo>
                  <a:lnTo>
                    <a:pt x="29" y="37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31" y="37"/>
                  </a:lnTo>
                  <a:close/>
                  <a:moveTo>
                    <a:pt x="25" y="37"/>
                  </a:moveTo>
                  <a:lnTo>
                    <a:pt x="21" y="37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25" y="37"/>
                  </a:lnTo>
                  <a:close/>
                  <a:moveTo>
                    <a:pt x="16" y="37"/>
                  </a:moveTo>
                  <a:lnTo>
                    <a:pt x="14" y="37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16" y="37"/>
                  </a:lnTo>
                  <a:close/>
                  <a:moveTo>
                    <a:pt x="8" y="37"/>
                  </a:moveTo>
                  <a:lnTo>
                    <a:pt x="6" y="37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85"/>
            <p:cNvSpPr>
              <a:spLocks noEditPoints="1"/>
            </p:cNvSpPr>
            <p:nvPr/>
          </p:nvSpPr>
          <p:spPr bwMode="auto">
            <a:xfrm>
              <a:off x="2443252" y="-255562"/>
              <a:ext cx="1203339" cy="250558"/>
            </a:xfrm>
            <a:custGeom>
              <a:avLst/>
              <a:gdLst>
                <a:gd name="T0" fmla="*/ 138 w 178"/>
                <a:gd name="T1" fmla="*/ 5 h 37"/>
                <a:gd name="T2" fmla="*/ 42 w 178"/>
                <a:gd name="T3" fmla="*/ 11 h 37"/>
                <a:gd name="T4" fmla="*/ 35 w 178"/>
                <a:gd name="T5" fmla="*/ 5 h 37"/>
                <a:gd name="T6" fmla="*/ 34 w 178"/>
                <a:gd name="T7" fmla="*/ 0 h 37"/>
                <a:gd name="T8" fmla="*/ 1 w 178"/>
                <a:gd name="T9" fmla="*/ 0 h 37"/>
                <a:gd name="T10" fmla="*/ 0 w 178"/>
                <a:gd name="T11" fmla="*/ 1 h 37"/>
                <a:gd name="T12" fmla="*/ 1 w 178"/>
                <a:gd name="T13" fmla="*/ 5 h 37"/>
                <a:gd name="T14" fmla="*/ 20 w 178"/>
                <a:gd name="T15" fmla="*/ 30 h 37"/>
                <a:gd name="T16" fmla="*/ 16 w 178"/>
                <a:gd name="T17" fmla="*/ 34 h 37"/>
                <a:gd name="T18" fmla="*/ 33 w 178"/>
                <a:gd name="T19" fmla="*/ 37 h 37"/>
                <a:gd name="T20" fmla="*/ 38 w 178"/>
                <a:gd name="T21" fmla="*/ 37 h 37"/>
                <a:gd name="T22" fmla="*/ 168 w 178"/>
                <a:gd name="T23" fmla="*/ 37 h 37"/>
                <a:gd name="T24" fmla="*/ 3 w 178"/>
                <a:gd name="T25" fmla="*/ 5 h 37"/>
                <a:gd name="T26" fmla="*/ 4 w 178"/>
                <a:gd name="T27" fmla="*/ 2 h 37"/>
                <a:gd name="T28" fmla="*/ 3 w 178"/>
                <a:gd name="T29" fmla="*/ 5 h 37"/>
                <a:gd name="T30" fmla="*/ 5 w 178"/>
                <a:gd name="T31" fmla="*/ 2 h 37"/>
                <a:gd name="T32" fmla="*/ 8 w 178"/>
                <a:gd name="T33" fmla="*/ 5 h 37"/>
                <a:gd name="T34" fmla="*/ 9 w 178"/>
                <a:gd name="T35" fmla="*/ 5 h 37"/>
                <a:gd name="T36" fmla="*/ 10 w 178"/>
                <a:gd name="T37" fmla="*/ 2 h 37"/>
                <a:gd name="T38" fmla="*/ 9 w 178"/>
                <a:gd name="T39" fmla="*/ 5 h 37"/>
                <a:gd name="T40" fmla="*/ 12 w 178"/>
                <a:gd name="T41" fmla="*/ 2 h 37"/>
                <a:gd name="T42" fmla="*/ 14 w 178"/>
                <a:gd name="T43" fmla="*/ 5 h 37"/>
                <a:gd name="T44" fmla="*/ 16 w 178"/>
                <a:gd name="T45" fmla="*/ 5 h 37"/>
                <a:gd name="T46" fmla="*/ 17 w 178"/>
                <a:gd name="T47" fmla="*/ 2 h 37"/>
                <a:gd name="T48" fmla="*/ 16 w 178"/>
                <a:gd name="T49" fmla="*/ 5 h 37"/>
                <a:gd name="T50" fmla="*/ 18 w 178"/>
                <a:gd name="T51" fmla="*/ 2 h 37"/>
                <a:gd name="T52" fmla="*/ 21 w 178"/>
                <a:gd name="T53" fmla="*/ 5 h 37"/>
                <a:gd name="T54" fmla="*/ 22 w 178"/>
                <a:gd name="T55" fmla="*/ 5 h 37"/>
                <a:gd name="T56" fmla="*/ 23 w 178"/>
                <a:gd name="T57" fmla="*/ 2 h 37"/>
                <a:gd name="T58" fmla="*/ 22 w 178"/>
                <a:gd name="T59" fmla="*/ 5 h 37"/>
                <a:gd name="T60" fmla="*/ 25 w 178"/>
                <a:gd name="T61" fmla="*/ 2 h 37"/>
                <a:gd name="T62" fmla="*/ 27 w 178"/>
                <a:gd name="T63" fmla="*/ 5 h 37"/>
                <a:gd name="T64" fmla="*/ 29 w 178"/>
                <a:gd name="T65" fmla="*/ 5 h 37"/>
                <a:gd name="T66" fmla="*/ 30 w 178"/>
                <a:gd name="T67" fmla="*/ 2 h 37"/>
                <a:gd name="T68" fmla="*/ 29 w 178"/>
                <a:gd name="T69" fmla="*/ 5 h 37"/>
                <a:gd name="T70" fmla="*/ 33 w 178"/>
                <a:gd name="T71" fmla="*/ 2 h 37"/>
                <a:gd name="T72" fmla="*/ 32 w 178"/>
                <a:gd name="T73" fmla="*/ 5 h 37"/>
                <a:gd name="T74" fmla="*/ 36 w 178"/>
                <a:gd name="T75" fmla="*/ 21 h 37"/>
                <a:gd name="T76" fmla="*/ 36 w 178"/>
                <a:gd name="T77" fmla="*/ 16 h 37"/>
                <a:gd name="T78" fmla="*/ 36 w 178"/>
                <a:gd name="T79" fmla="*/ 21 h 37"/>
                <a:gd name="T80" fmla="*/ 50 w 178"/>
                <a:gd name="T81" fmla="*/ 19 h 37"/>
                <a:gd name="T82" fmla="*/ 55 w 178"/>
                <a:gd name="T83" fmla="*/ 19 h 37"/>
                <a:gd name="T84" fmla="*/ 69 w 178"/>
                <a:gd name="T85" fmla="*/ 21 h 37"/>
                <a:gd name="T86" fmla="*/ 69 w 178"/>
                <a:gd name="T87" fmla="*/ 16 h 37"/>
                <a:gd name="T88" fmla="*/ 69 w 178"/>
                <a:gd name="T89" fmla="*/ 21 h 37"/>
                <a:gd name="T90" fmla="*/ 123 w 178"/>
                <a:gd name="T91" fmla="*/ 18 h 37"/>
                <a:gd name="T92" fmla="*/ 128 w 178"/>
                <a:gd name="T93" fmla="*/ 15 h 37"/>
                <a:gd name="T94" fmla="*/ 136 w 178"/>
                <a:gd name="T95" fmla="*/ 18 h 37"/>
                <a:gd name="T96" fmla="*/ 131 w 178"/>
                <a:gd name="T97" fmla="*/ 15 h 37"/>
                <a:gd name="T98" fmla="*/ 136 w 178"/>
                <a:gd name="T99" fmla="*/ 18 h 37"/>
                <a:gd name="T100" fmla="*/ 138 w 178"/>
                <a:gd name="T101" fmla="*/ 18 h 37"/>
                <a:gd name="T102" fmla="*/ 143 w 178"/>
                <a:gd name="T103" fmla="*/ 15 h 37"/>
                <a:gd name="T104" fmla="*/ 151 w 178"/>
                <a:gd name="T105" fmla="*/ 18 h 37"/>
                <a:gd name="T106" fmla="*/ 146 w 178"/>
                <a:gd name="T107" fmla="*/ 15 h 37"/>
                <a:gd name="T108" fmla="*/ 151 w 178"/>
                <a:gd name="T109" fmla="*/ 18 h 37"/>
                <a:gd name="T110" fmla="*/ 154 w 178"/>
                <a:gd name="T111" fmla="*/ 18 h 37"/>
                <a:gd name="T112" fmla="*/ 159 w 178"/>
                <a:gd name="T113" fmla="*/ 15 h 37"/>
                <a:gd name="T114" fmla="*/ 166 w 178"/>
                <a:gd name="T115" fmla="*/ 18 h 37"/>
                <a:gd name="T116" fmla="*/ 161 w 178"/>
                <a:gd name="T117" fmla="*/ 15 h 37"/>
                <a:gd name="T118" fmla="*/ 166 w 178"/>
                <a:gd name="T1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" h="37">
                  <a:moveTo>
                    <a:pt x="17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2" y="13"/>
                    <a:pt x="19" y="23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6" y="31"/>
                    <a:pt x="16" y="34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4" y="30"/>
                    <a:pt x="178" y="12"/>
                    <a:pt x="178" y="5"/>
                  </a:cubicBezTo>
                  <a:close/>
                  <a:moveTo>
                    <a:pt x="3" y="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5"/>
                  </a:lnTo>
                  <a:close/>
                  <a:moveTo>
                    <a:pt x="6" y="5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6" y="5"/>
                  </a:lnTo>
                  <a:close/>
                  <a:moveTo>
                    <a:pt x="9" y="5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9" y="5"/>
                  </a:lnTo>
                  <a:close/>
                  <a:moveTo>
                    <a:pt x="12" y="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2" y="5"/>
                  </a:lnTo>
                  <a:close/>
                  <a:moveTo>
                    <a:pt x="16" y="5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16" y="5"/>
                  </a:lnTo>
                  <a:close/>
                  <a:moveTo>
                    <a:pt x="19" y="5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19" y="5"/>
                  </a:lnTo>
                  <a:close/>
                  <a:moveTo>
                    <a:pt x="22" y="5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5"/>
                    <a:pt x="24" y="5"/>
                    <a:pt x="24" y="5"/>
                  </a:cubicBezTo>
                  <a:lnTo>
                    <a:pt x="22" y="5"/>
                  </a:lnTo>
                  <a:close/>
                  <a:moveTo>
                    <a:pt x="25" y="5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5" y="5"/>
                  </a:lnTo>
                  <a:close/>
                  <a:moveTo>
                    <a:pt x="29" y="5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29" y="5"/>
                  </a:lnTo>
                  <a:close/>
                  <a:moveTo>
                    <a:pt x="31" y="2"/>
                  </a:moveTo>
                  <a:cubicBezTo>
                    <a:pt x="33" y="2"/>
                    <a:pt x="33" y="2"/>
                    <a:pt x="33" y="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1" y="2"/>
                  </a:lnTo>
                  <a:close/>
                  <a:moveTo>
                    <a:pt x="36" y="21"/>
                  </a:moveTo>
                  <a:cubicBezTo>
                    <a:pt x="34" y="21"/>
                    <a:pt x="33" y="20"/>
                    <a:pt x="33" y="19"/>
                  </a:cubicBezTo>
                  <a:cubicBezTo>
                    <a:pt x="33" y="17"/>
                    <a:pt x="34" y="16"/>
                    <a:pt x="36" y="16"/>
                  </a:cubicBezTo>
                  <a:cubicBezTo>
                    <a:pt x="37" y="16"/>
                    <a:pt x="38" y="17"/>
                    <a:pt x="38" y="19"/>
                  </a:cubicBezTo>
                  <a:cubicBezTo>
                    <a:pt x="38" y="20"/>
                    <a:pt x="37" y="21"/>
                    <a:pt x="36" y="21"/>
                  </a:cubicBezTo>
                  <a:close/>
                  <a:moveTo>
                    <a:pt x="52" y="21"/>
                  </a:moveTo>
                  <a:cubicBezTo>
                    <a:pt x="51" y="21"/>
                    <a:pt x="50" y="20"/>
                    <a:pt x="50" y="19"/>
                  </a:cubicBezTo>
                  <a:cubicBezTo>
                    <a:pt x="50" y="17"/>
                    <a:pt x="51" y="16"/>
                    <a:pt x="52" y="16"/>
                  </a:cubicBezTo>
                  <a:cubicBezTo>
                    <a:pt x="54" y="16"/>
                    <a:pt x="55" y="17"/>
                    <a:pt x="55" y="19"/>
                  </a:cubicBezTo>
                  <a:cubicBezTo>
                    <a:pt x="55" y="20"/>
                    <a:pt x="54" y="21"/>
                    <a:pt x="52" y="21"/>
                  </a:cubicBezTo>
                  <a:close/>
                  <a:moveTo>
                    <a:pt x="69" y="21"/>
                  </a:moveTo>
                  <a:cubicBezTo>
                    <a:pt x="68" y="21"/>
                    <a:pt x="67" y="20"/>
                    <a:pt x="67" y="19"/>
                  </a:cubicBezTo>
                  <a:cubicBezTo>
                    <a:pt x="67" y="17"/>
                    <a:pt x="68" y="16"/>
                    <a:pt x="69" y="16"/>
                  </a:cubicBezTo>
                  <a:cubicBezTo>
                    <a:pt x="71" y="16"/>
                    <a:pt x="72" y="17"/>
                    <a:pt x="72" y="19"/>
                  </a:cubicBezTo>
                  <a:cubicBezTo>
                    <a:pt x="72" y="20"/>
                    <a:pt x="71" y="21"/>
                    <a:pt x="69" y="21"/>
                  </a:cubicBezTo>
                  <a:close/>
                  <a:moveTo>
                    <a:pt x="128" y="18"/>
                  </a:moveTo>
                  <a:cubicBezTo>
                    <a:pt x="123" y="18"/>
                    <a:pt x="123" y="18"/>
                    <a:pt x="123" y="18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8" y="15"/>
                    <a:pt x="128" y="15"/>
                    <a:pt x="128" y="15"/>
                  </a:cubicBezTo>
                  <a:lnTo>
                    <a:pt x="128" y="18"/>
                  </a:lnTo>
                  <a:close/>
                  <a:moveTo>
                    <a:pt x="136" y="18"/>
                  </a:moveTo>
                  <a:cubicBezTo>
                    <a:pt x="134" y="18"/>
                    <a:pt x="132" y="18"/>
                    <a:pt x="131" y="18"/>
                  </a:cubicBezTo>
                  <a:cubicBezTo>
                    <a:pt x="131" y="17"/>
                    <a:pt x="131" y="16"/>
                    <a:pt x="131" y="15"/>
                  </a:cubicBezTo>
                  <a:cubicBezTo>
                    <a:pt x="132" y="15"/>
                    <a:pt x="134" y="15"/>
                    <a:pt x="136" y="15"/>
                  </a:cubicBezTo>
                  <a:cubicBezTo>
                    <a:pt x="136" y="16"/>
                    <a:pt x="136" y="17"/>
                    <a:pt x="136" y="18"/>
                  </a:cubicBezTo>
                  <a:close/>
                  <a:moveTo>
                    <a:pt x="143" y="18"/>
                  </a:moveTo>
                  <a:cubicBezTo>
                    <a:pt x="142" y="18"/>
                    <a:pt x="140" y="18"/>
                    <a:pt x="138" y="18"/>
                  </a:cubicBezTo>
                  <a:cubicBezTo>
                    <a:pt x="138" y="17"/>
                    <a:pt x="138" y="16"/>
                    <a:pt x="138" y="15"/>
                  </a:cubicBezTo>
                  <a:cubicBezTo>
                    <a:pt x="140" y="15"/>
                    <a:pt x="142" y="15"/>
                    <a:pt x="143" y="15"/>
                  </a:cubicBezTo>
                  <a:cubicBezTo>
                    <a:pt x="143" y="16"/>
                    <a:pt x="143" y="17"/>
                    <a:pt x="143" y="18"/>
                  </a:cubicBezTo>
                  <a:close/>
                  <a:moveTo>
                    <a:pt x="151" y="18"/>
                  </a:moveTo>
                  <a:cubicBezTo>
                    <a:pt x="149" y="18"/>
                    <a:pt x="148" y="18"/>
                    <a:pt x="146" y="18"/>
                  </a:cubicBezTo>
                  <a:cubicBezTo>
                    <a:pt x="146" y="17"/>
                    <a:pt x="146" y="16"/>
                    <a:pt x="146" y="15"/>
                  </a:cubicBezTo>
                  <a:cubicBezTo>
                    <a:pt x="148" y="15"/>
                    <a:pt x="149" y="15"/>
                    <a:pt x="151" y="15"/>
                  </a:cubicBezTo>
                  <a:cubicBezTo>
                    <a:pt x="151" y="16"/>
                    <a:pt x="151" y="17"/>
                    <a:pt x="151" y="18"/>
                  </a:cubicBezTo>
                  <a:close/>
                  <a:moveTo>
                    <a:pt x="159" y="18"/>
                  </a:moveTo>
                  <a:cubicBezTo>
                    <a:pt x="157" y="18"/>
                    <a:pt x="155" y="18"/>
                    <a:pt x="154" y="18"/>
                  </a:cubicBezTo>
                  <a:cubicBezTo>
                    <a:pt x="154" y="17"/>
                    <a:pt x="154" y="16"/>
                    <a:pt x="154" y="15"/>
                  </a:cubicBezTo>
                  <a:cubicBezTo>
                    <a:pt x="155" y="15"/>
                    <a:pt x="157" y="15"/>
                    <a:pt x="159" y="15"/>
                  </a:cubicBezTo>
                  <a:cubicBezTo>
                    <a:pt x="159" y="16"/>
                    <a:pt x="159" y="17"/>
                    <a:pt x="159" y="18"/>
                  </a:cubicBezTo>
                  <a:close/>
                  <a:moveTo>
                    <a:pt x="166" y="18"/>
                  </a:moveTo>
                  <a:cubicBezTo>
                    <a:pt x="161" y="18"/>
                    <a:pt x="161" y="18"/>
                    <a:pt x="161" y="18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6" y="15"/>
                    <a:pt x="166" y="15"/>
                    <a:pt x="166" y="15"/>
                  </a:cubicBezTo>
                  <a:lnTo>
                    <a:pt x="16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86"/>
            <p:cNvSpPr>
              <a:spLocks noEditPoints="1"/>
            </p:cNvSpPr>
            <p:nvPr/>
          </p:nvSpPr>
          <p:spPr bwMode="auto">
            <a:xfrm>
              <a:off x="3158660" y="-532495"/>
              <a:ext cx="441773" cy="316494"/>
            </a:xfrm>
            <a:custGeom>
              <a:avLst/>
              <a:gdLst>
                <a:gd name="T0" fmla="*/ 24 w 65"/>
                <a:gd name="T1" fmla="*/ 46 h 47"/>
                <a:gd name="T2" fmla="*/ 23 w 65"/>
                <a:gd name="T3" fmla="*/ 36 h 47"/>
                <a:gd name="T4" fmla="*/ 21 w 65"/>
                <a:gd name="T5" fmla="*/ 35 h 47"/>
                <a:gd name="T6" fmla="*/ 14 w 65"/>
                <a:gd name="T7" fmla="*/ 32 h 47"/>
                <a:gd name="T8" fmla="*/ 12 w 65"/>
                <a:gd name="T9" fmla="*/ 31 h 47"/>
                <a:gd name="T10" fmla="*/ 11 w 65"/>
                <a:gd name="T11" fmla="*/ 32 h 47"/>
                <a:gd name="T12" fmla="*/ 13 w 65"/>
                <a:gd name="T13" fmla="*/ 28 h 47"/>
                <a:gd name="T14" fmla="*/ 15 w 65"/>
                <a:gd name="T15" fmla="*/ 22 h 47"/>
                <a:gd name="T16" fmla="*/ 22 w 65"/>
                <a:gd name="T17" fmla="*/ 24 h 47"/>
                <a:gd name="T18" fmla="*/ 45 w 65"/>
                <a:gd name="T19" fmla="*/ 42 h 47"/>
                <a:gd name="T20" fmla="*/ 65 w 65"/>
                <a:gd name="T21" fmla="*/ 13 h 47"/>
                <a:gd name="T22" fmla="*/ 59 w 65"/>
                <a:gd name="T23" fmla="*/ 3 h 47"/>
                <a:gd name="T24" fmla="*/ 32 w 65"/>
                <a:gd name="T25" fmla="*/ 3 h 47"/>
                <a:gd name="T26" fmla="*/ 10 w 65"/>
                <a:gd name="T27" fmla="*/ 15 h 47"/>
                <a:gd name="T28" fmla="*/ 11 w 65"/>
                <a:gd name="T29" fmla="*/ 22 h 47"/>
                <a:gd name="T30" fmla="*/ 10 w 65"/>
                <a:gd name="T31" fmla="*/ 28 h 47"/>
                <a:gd name="T32" fmla="*/ 10 w 65"/>
                <a:gd name="T33" fmla="*/ 32 h 47"/>
                <a:gd name="T34" fmla="*/ 3 w 65"/>
                <a:gd name="T35" fmla="*/ 35 h 47"/>
                <a:gd name="T36" fmla="*/ 1 w 65"/>
                <a:gd name="T37" fmla="*/ 36 h 47"/>
                <a:gd name="T38" fmla="*/ 0 w 65"/>
                <a:gd name="T39" fmla="*/ 46 h 47"/>
                <a:gd name="T40" fmla="*/ 23 w 65"/>
                <a:gd name="T41" fmla="*/ 47 h 47"/>
                <a:gd name="T42" fmla="*/ 56 w 65"/>
                <a:gd name="T43" fmla="*/ 9 h 47"/>
                <a:gd name="T44" fmla="*/ 46 w 65"/>
                <a:gd name="T45" fmla="*/ 3 h 47"/>
                <a:gd name="T46" fmla="*/ 46 w 65"/>
                <a:gd name="T47" fmla="*/ 9 h 47"/>
                <a:gd name="T48" fmla="*/ 44 w 65"/>
                <a:gd name="T49" fmla="*/ 3 h 47"/>
                <a:gd name="T50" fmla="*/ 40 w 65"/>
                <a:gd name="T51" fmla="*/ 3 h 47"/>
                <a:gd name="T52" fmla="*/ 38 w 65"/>
                <a:gd name="T53" fmla="*/ 9 h 47"/>
                <a:gd name="T54" fmla="*/ 3 w 65"/>
                <a:gd name="T55" fmla="*/ 45 h 47"/>
                <a:gd name="T56" fmla="*/ 4 w 65"/>
                <a:gd name="T57" fmla="*/ 45 h 47"/>
                <a:gd name="T58" fmla="*/ 9 w 65"/>
                <a:gd name="T59" fmla="*/ 38 h 47"/>
                <a:gd name="T60" fmla="*/ 6 w 65"/>
                <a:gd name="T61" fmla="*/ 45 h 47"/>
                <a:gd name="T62" fmla="*/ 13 w 65"/>
                <a:gd name="T63" fmla="*/ 38 h 47"/>
                <a:gd name="T64" fmla="*/ 13 w 65"/>
                <a:gd name="T65" fmla="*/ 45 h 47"/>
                <a:gd name="T66" fmla="*/ 14 w 65"/>
                <a:gd name="T67" fmla="*/ 45 h 47"/>
                <a:gd name="T68" fmla="*/ 18 w 65"/>
                <a:gd name="T69" fmla="*/ 38 h 47"/>
                <a:gd name="T70" fmla="*/ 16 w 65"/>
                <a:gd name="T71" fmla="*/ 45 h 47"/>
                <a:gd name="T72" fmla="*/ 21 w 65"/>
                <a:gd name="T73" fmla="*/ 40 h 47"/>
                <a:gd name="T74" fmla="*/ 21 w 65"/>
                <a:gd name="T75" fmla="*/ 38 h 47"/>
                <a:gd name="T76" fmla="*/ 20 w 65"/>
                <a:gd name="T77" fmla="*/ 35 h 47"/>
                <a:gd name="T78" fmla="*/ 21 w 65"/>
                <a:gd name="T79" fmla="*/ 36 h 47"/>
                <a:gd name="T80" fmla="*/ 9 w 65"/>
                <a:gd name="T81" fmla="*/ 22 h 47"/>
                <a:gd name="T82" fmla="*/ 9 w 65"/>
                <a:gd name="T83" fmla="*/ 23 h 47"/>
                <a:gd name="T84" fmla="*/ 9 w 65"/>
                <a:gd name="T85" fmla="*/ 24 h 47"/>
                <a:gd name="T86" fmla="*/ 10 w 65"/>
                <a:gd name="T87" fmla="*/ 25 h 47"/>
                <a:gd name="T88" fmla="*/ 13 w 65"/>
                <a:gd name="T89" fmla="*/ 25 h 47"/>
                <a:gd name="T90" fmla="*/ 10 w 65"/>
                <a:gd name="T91" fmla="*/ 26 h 47"/>
                <a:gd name="T92" fmla="*/ 13 w 65"/>
                <a:gd name="T93" fmla="*/ 27 h 47"/>
                <a:gd name="T94" fmla="*/ 10 w 65"/>
                <a:gd name="T95" fmla="*/ 33 h 47"/>
                <a:gd name="T96" fmla="*/ 19 w 65"/>
                <a:gd name="T97" fmla="*/ 35 h 47"/>
                <a:gd name="T98" fmla="*/ 4 w 65"/>
                <a:gd name="T99" fmla="*/ 36 h 47"/>
                <a:gd name="T100" fmla="*/ 10 w 65"/>
                <a:gd name="T101" fmla="*/ 33 h 47"/>
                <a:gd name="T102" fmla="*/ 3 w 65"/>
                <a:gd name="T103" fmla="*/ 35 h 47"/>
                <a:gd name="T104" fmla="*/ 4 w 65"/>
                <a:gd name="T105" fmla="*/ 36 h 47"/>
                <a:gd name="T106" fmla="*/ 2 w 65"/>
                <a:gd name="T107" fmla="*/ 38 h 47"/>
                <a:gd name="T108" fmla="*/ 2 w 65"/>
                <a:gd name="T10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" h="47">
                  <a:moveTo>
                    <a:pt x="23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4"/>
                    <a:pt x="20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0"/>
                    <a:pt x="13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9"/>
                    <a:pt x="12" y="29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4" y="11"/>
                    <a:pt x="63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1"/>
                    <a:pt x="57" y="0"/>
                    <a:pt x="5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2" y="1"/>
                    <a:pt x="32" y="3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9" y="30"/>
                    <a:pt x="9" y="31"/>
                    <a:pt x="10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lnTo>
                    <a:pt x="23" y="47"/>
                  </a:lnTo>
                  <a:close/>
                  <a:moveTo>
                    <a:pt x="52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9"/>
                    <a:pt x="52" y="9"/>
                    <a:pt x="52" y="9"/>
                  </a:cubicBezTo>
                  <a:lnTo>
                    <a:pt x="52" y="3"/>
                  </a:lnTo>
                  <a:close/>
                  <a:moveTo>
                    <a:pt x="46" y="3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6" y="3"/>
                  </a:lnTo>
                  <a:close/>
                  <a:moveTo>
                    <a:pt x="40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40" y="9"/>
                    <a:pt x="40" y="9"/>
                  </a:cubicBezTo>
                  <a:lnTo>
                    <a:pt x="40" y="3"/>
                  </a:lnTo>
                  <a:close/>
                  <a:moveTo>
                    <a:pt x="34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3"/>
                  </a:lnTo>
                  <a:close/>
                  <a:moveTo>
                    <a:pt x="3" y="45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45"/>
                    <a:pt x="4" y="45"/>
                    <a:pt x="4" y="45"/>
                  </a:cubicBezTo>
                  <a:lnTo>
                    <a:pt x="3" y="45"/>
                  </a:lnTo>
                  <a:close/>
                  <a:moveTo>
                    <a:pt x="6" y="4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7" y="45"/>
                    <a:pt x="7" y="45"/>
                    <a:pt x="7" y="45"/>
                  </a:cubicBezTo>
                  <a:lnTo>
                    <a:pt x="6" y="45"/>
                  </a:lnTo>
                  <a:close/>
                  <a:moveTo>
                    <a:pt x="9" y="45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0" y="45"/>
                    <a:pt x="10" y="45"/>
                    <a:pt x="10" y="45"/>
                  </a:cubicBezTo>
                  <a:lnTo>
                    <a:pt x="9" y="45"/>
                  </a:lnTo>
                  <a:close/>
                  <a:moveTo>
                    <a:pt x="13" y="45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4" y="45"/>
                    <a:pt x="14" y="45"/>
                    <a:pt x="14" y="45"/>
                  </a:cubicBezTo>
                  <a:lnTo>
                    <a:pt x="13" y="45"/>
                  </a:lnTo>
                  <a:close/>
                  <a:moveTo>
                    <a:pt x="16" y="45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7" y="45"/>
                    <a:pt x="17" y="45"/>
                    <a:pt x="17" y="45"/>
                  </a:cubicBezTo>
                  <a:lnTo>
                    <a:pt x="16" y="45"/>
                  </a:lnTo>
                  <a:close/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21" y="38"/>
                  </a:lnTo>
                  <a:close/>
                  <a:moveTo>
                    <a:pt x="20" y="36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9" y="22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9" y="22"/>
                  </a:ln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9" y="24"/>
                  </a:lnTo>
                  <a:close/>
                  <a:moveTo>
                    <a:pt x="10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10" y="26"/>
                  </a:ln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lnTo>
                    <a:pt x="10" y="28"/>
                  </a:lnTo>
                  <a:close/>
                  <a:moveTo>
                    <a:pt x="10" y="33"/>
                  </a:move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lnTo>
                    <a:pt x="10" y="33"/>
                  </a:lnTo>
                  <a:close/>
                  <a:moveTo>
                    <a:pt x="3" y="36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lose/>
                  <a:moveTo>
                    <a:pt x="2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40"/>
                    <a:pt x="2" y="40"/>
                    <a:pt x="2" y="40"/>
                  </a:cubicBez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87"/>
            <p:cNvSpPr>
              <a:spLocks noEditPoints="1"/>
            </p:cNvSpPr>
            <p:nvPr/>
          </p:nvSpPr>
          <p:spPr bwMode="auto">
            <a:xfrm>
              <a:off x="2950962" y="-248968"/>
              <a:ext cx="95609" cy="62641"/>
            </a:xfrm>
            <a:custGeom>
              <a:avLst/>
              <a:gdLst>
                <a:gd name="T0" fmla="*/ 2 w 14"/>
                <a:gd name="T1" fmla="*/ 3 h 9"/>
                <a:gd name="T2" fmla="*/ 1 w 14"/>
                <a:gd name="T3" fmla="*/ 4 h 9"/>
                <a:gd name="T4" fmla="*/ 2 w 14"/>
                <a:gd name="T5" fmla="*/ 8 h 9"/>
                <a:gd name="T6" fmla="*/ 2 w 14"/>
                <a:gd name="T7" fmla="*/ 9 h 9"/>
                <a:gd name="T8" fmla="*/ 4 w 14"/>
                <a:gd name="T9" fmla="*/ 9 h 9"/>
                <a:gd name="T10" fmla="*/ 10 w 14"/>
                <a:gd name="T11" fmla="*/ 8 h 9"/>
                <a:gd name="T12" fmla="*/ 11 w 14"/>
                <a:gd name="T13" fmla="*/ 9 h 9"/>
                <a:gd name="T14" fmla="*/ 12 w 14"/>
                <a:gd name="T15" fmla="*/ 9 h 9"/>
                <a:gd name="T16" fmla="*/ 12 w 14"/>
                <a:gd name="T17" fmla="*/ 8 h 9"/>
                <a:gd name="T18" fmla="*/ 12 w 14"/>
                <a:gd name="T19" fmla="*/ 3 h 9"/>
                <a:gd name="T20" fmla="*/ 13 w 14"/>
                <a:gd name="T21" fmla="*/ 3 h 9"/>
                <a:gd name="T22" fmla="*/ 14 w 14"/>
                <a:gd name="T23" fmla="*/ 2 h 9"/>
                <a:gd name="T24" fmla="*/ 12 w 14"/>
                <a:gd name="T25" fmla="*/ 1 h 9"/>
                <a:gd name="T26" fmla="*/ 12 w 14"/>
                <a:gd name="T27" fmla="*/ 2 h 9"/>
                <a:gd name="T28" fmla="*/ 11 w 14"/>
                <a:gd name="T29" fmla="*/ 1 h 9"/>
                <a:gd name="T30" fmla="*/ 11 w 14"/>
                <a:gd name="T31" fmla="*/ 0 h 9"/>
                <a:gd name="T32" fmla="*/ 8 w 14"/>
                <a:gd name="T33" fmla="*/ 0 h 9"/>
                <a:gd name="T34" fmla="*/ 4 w 14"/>
                <a:gd name="T35" fmla="*/ 0 h 9"/>
                <a:gd name="T36" fmla="*/ 3 w 14"/>
                <a:gd name="T37" fmla="*/ 1 h 9"/>
                <a:gd name="T38" fmla="*/ 2 w 14"/>
                <a:gd name="T39" fmla="*/ 3 h 9"/>
                <a:gd name="T40" fmla="*/ 2 w 14"/>
                <a:gd name="T41" fmla="*/ 2 h 9"/>
                <a:gd name="T42" fmla="*/ 0 w 14"/>
                <a:gd name="T43" fmla="*/ 1 h 9"/>
                <a:gd name="T44" fmla="*/ 0 w 14"/>
                <a:gd name="T45" fmla="*/ 2 h 9"/>
                <a:gd name="T46" fmla="*/ 9 w 14"/>
                <a:gd name="T47" fmla="*/ 6 h 9"/>
                <a:gd name="T48" fmla="*/ 5 w 14"/>
                <a:gd name="T49" fmla="*/ 6 h 9"/>
                <a:gd name="T50" fmla="*/ 4 w 14"/>
                <a:gd name="T51" fmla="*/ 5 h 9"/>
                <a:gd name="T52" fmla="*/ 9 w 14"/>
                <a:gd name="T53" fmla="*/ 5 h 9"/>
                <a:gd name="T54" fmla="*/ 9 w 14"/>
                <a:gd name="T55" fmla="*/ 6 h 9"/>
                <a:gd name="T56" fmla="*/ 11 w 14"/>
                <a:gd name="T57" fmla="*/ 6 h 9"/>
                <a:gd name="T58" fmla="*/ 11 w 14"/>
                <a:gd name="T59" fmla="*/ 4 h 9"/>
                <a:gd name="T60" fmla="*/ 3 w 14"/>
                <a:gd name="T61" fmla="*/ 2 h 9"/>
                <a:gd name="T62" fmla="*/ 3 w 14"/>
                <a:gd name="T63" fmla="*/ 1 h 9"/>
                <a:gd name="T64" fmla="*/ 4 w 14"/>
                <a:gd name="T65" fmla="*/ 1 h 9"/>
                <a:gd name="T66" fmla="*/ 7 w 14"/>
                <a:gd name="T67" fmla="*/ 1 h 9"/>
                <a:gd name="T68" fmla="*/ 10 w 14"/>
                <a:gd name="T69" fmla="*/ 1 h 9"/>
                <a:gd name="T70" fmla="*/ 10 w 14"/>
                <a:gd name="T71" fmla="*/ 1 h 9"/>
                <a:gd name="T72" fmla="*/ 11 w 14"/>
                <a:gd name="T73" fmla="*/ 2 h 9"/>
                <a:gd name="T74" fmla="*/ 3 w 14"/>
                <a:gd name="T75" fmla="*/ 2 h 9"/>
                <a:gd name="T76" fmla="*/ 4 w 14"/>
                <a:gd name="T77" fmla="*/ 5 h 9"/>
                <a:gd name="T78" fmla="*/ 2 w 14"/>
                <a:gd name="T7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" h="9">
                  <a:moveTo>
                    <a:pt x="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5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6"/>
                  </a:lnTo>
                  <a:close/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4"/>
                    <a:pt x="12" y="5"/>
                    <a:pt x="12" y="5"/>
                  </a:cubicBezTo>
                  <a:close/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3" y="4"/>
                  </a:moveTo>
                  <a:cubicBezTo>
                    <a:pt x="3" y="4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88"/>
            <p:cNvSpPr>
              <a:spLocks noEditPoints="1"/>
            </p:cNvSpPr>
            <p:nvPr/>
          </p:nvSpPr>
          <p:spPr bwMode="auto">
            <a:xfrm>
              <a:off x="3053162" y="-248968"/>
              <a:ext cx="85717" cy="62641"/>
            </a:xfrm>
            <a:custGeom>
              <a:avLst/>
              <a:gdLst>
                <a:gd name="T0" fmla="*/ 1 w 13"/>
                <a:gd name="T1" fmla="*/ 3 h 9"/>
                <a:gd name="T2" fmla="*/ 1 w 13"/>
                <a:gd name="T3" fmla="*/ 4 h 9"/>
                <a:gd name="T4" fmla="*/ 1 w 13"/>
                <a:gd name="T5" fmla="*/ 8 h 9"/>
                <a:gd name="T6" fmla="*/ 2 w 13"/>
                <a:gd name="T7" fmla="*/ 9 h 9"/>
                <a:gd name="T8" fmla="*/ 3 w 13"/>
                <a:gd name="T9" fmla="*/ 9 h 9"/>
                <a:gd name="T10" fmla="*/ 10 w 13"/>
                <a:gd name="T11" fmla="*/ 8 h 9"/>
                <a:gd name="T12" fmla="*/ 11 w 13"/>
                <a:gd name="T13" fmla="*/ 9 h 9"/>
                <a:gd name="T14" fmla="*/ 12 w 13"/>
                <a:gd name="T15" fmla="*/ 9 h 9"/>
                <a:gd name="T16" fmla="*/ 12 w 13"/>
                <a:gd name="T17" fmla="*/ 8 h 9"/>
                <a:gd name="T18" fmla="*/ 11 w 13"/>
                <a:gd name="T19" fmla="*/ 3 h 9"/>
                <a:gd name="T20" fmla="*/ 13 w 13"/>
                <a:gd name="T21" fmla="*/ 3 h 9"/>
                <a:gd name="T22" fmla="*/ 13 w 13"/>
                <a:gd name="T23" fmla="*/ 2 h 9"/>
                <a:gd name="T24" fmla="*/ 12 w 13"/>
                <a:gd name="T25" fmla="*/ 1 h 9"/>
                <a:gd name="T26" fmla="*/ 12 w 13"/>
                <a:gd name="T27" fmla="*/ 2 h 9"/>
                <a:gd name="T28" fmla="*/ 11 w 13"/>
                <a:gd name="T29" fmla="*/ 1 h 9"/>
                <a:gd name="T30" fmla="*/ 10 w 13"/>
                <a:gd name="T31" fmla="*/ 0 h 9"/>
                <a:gd name="T32" fmla="*/ 7 w 13"/>
                <a:gd name="T33" fmla="*/ 0 h 9"/>
                <a:gd name="T34" fmla="*/ 4 w 13"/>
                <a:gd name="T35" fmla="*/ 0 h 9"/>
                <a:gd name="T36" fmla="*/ 2 w 13"/>
                <a:gd name="T37" fmla="*/ 1 h 9"/>
                <a:gd name="T38" fmla="*/ 2 w 13"/>
                <a:gd name="T39" fmla="*/ 3 h 9"/>
                <a:gd name="T40" fmla="*/ 2 w 13"/>
                <a:gd name="T41" fmla="*/ 2 h 9"/>
                <a:gd name="T42" fmla="*/ 0 w 13"/>
                <a:gd name="T43" fmla="*/ 1 h 9"/>
                <a:gd name="T44" fmla="*/ 0 w 13"/>
                <a:gd name="T45" fmla="*/ 2 h 9"/>
                <a:gd name="T46" fmla="*/ 9 w 13"/>
                <a:gd name="T47" fmla="*/ 6 h 9"/>
                <a:gd name="T48" fmla="*/ 4 w 13"/>
                <a:gd name="T49" fmla="*/ 6 h 9"/>
                <a:gd name="T50" fmla="*/ 4 w 13"/>
                <a:gd name="T51" fmla="*/ 5 h 9"/>
                <a:gd name="T52" fmla="*/ 9 w 13"/>
                <a:gd name="T53" fmla="*/ 5 h 9"/>
                <a:gd name="T54" fmla="*/ 9 w 13"/>
                <a:gd name="T55" fmla="*/ 6 h 9"/>
                <a:gd name="T56" fmla="*/ 11 w 13"/>
                <a:gd name="T57" fmla="*/ 6 h 9"/>
                <a:gd name="T58" fmla="*/ 11 w 13"/>
                <a:gd name="T59" fmla="*/ 4 h 9"/>
                <a:gd name="T60" fmla="*/ 3 w 13"/>
                <a:gd name="T61" fmla="*/ 2 h 9"/>
                <a:gd name="T62" fmla="*/ 3 w 13"/>
                <a:gd name="T63" fmla="*/ 1 h 9"/>
                <a:gd name="T64" fmla="*/ 4 w 13"/>
                <a:gd name="T65" fmla="*/ 1 h 9"/>
                <a:gd name="T66" fmla="*/ 7 w 13"/>
                <a:gd name="T67" fmla="*/ 1 h 9"/>
                <a:gd name="T68" fmla="*/ 10 w 13"/>
                <a:gd name="T69" fmla="*/ 1 h 9"/>
                <a:gd name="T70" fmla="*/ 10 w 13"/>
                <a:gd name="T71" fmla="*/ 1 h 9"/>
                <a:gd name="T72" fmla="*/ 11 w 13"/>
                <a:gd name="T73" fmla="*/ 2 h 9"/>
                <a:gd name="T74" fmla="*/ 3 w 13"/>
                <a:gd name="T75" fmla="*/ 2 h 9"/>
                <a:gd name="T76" fmla="*/ 3 w 13"/>
                <a:gd name="T77" fmla="*/ 5 h 9"/>
                <a:gd name="T78" fmla="*/ 1 w 13"/>
                <a:gd name="T7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5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6"/>
                  </a:lnTo>
                  <a:close/>
                  <a:moveTo>
                    <a:pt x="12" y="5"/>
                  </a:move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1" y="4"/>
                    <a:pt x="12" y="5"/>
                    <a:pt x="12" y="5"/>
                  </a:cubicBezTo>
                  <a:close/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2" y="4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5" name="圆角矩形 244"/>
          <p:cNvSpPr/>
          <p:nvPr/>
        </p:nvSpPr>
        <p:spPr>
          <a:xfrm flipH="1">
            <a:off x="4423804" y="1903200"/>
            <a:ext cx="661964" cy="15330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8" tIns="34289" rIns="68568" bIns="34289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商务谈判</a:t>
            </a:r>
          </a:p>
        </p:txBody>
      </p: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1234309" y="914401"/>
            <a:ext cx="3404378" cy="2867594"/>
          </a:xfrm>
          <a:custGeom>
            <a:avLst/>
            <a:gdLst>
              <a:gd name="T0" fmla="*/ 1671 w 2391"/>
              <a:gd name="T1" fmla="*/ 222 h 2014"/>
              <a:gd name="T2" fmla="*/ 990 w 2391"/>
              <a:gd name="T3" fmla="*/ 72 h 2014"/>
              <a:gd name="T4" fmla="*/ 1090 w 2391"/>
              <a:gd name="T5" fmla="*/ 89 h 2014"/>
              <a:gd name="T6" fmla="*/ 2255 w 2391"/>
              <a:gd name="T7" fmla="*/ 311 h 2014"/>
              <a:gd name="T8" fmla="*/ 1558 w 2391"/>
              <a:gd name="T9" fmla="*/ 1198 h 2014"/>
              <a:gd name="T10" fmla="*/ 1705 w 2391"/>
              <a:gd name="T11" fmla="*/ 1013 h 2014"/>
              <a:gd name="T12" fmla="*/ 1687 w 2391"/>
              <a:gd name="T13" fmla="*/ 925 h 2014"/>
              <a:gd name="T14" fmla="*/ 1681 w 2391"/>
              <a:gd name="T15" fmla="*/ 762 h 2014"/>
              <a:gd name="T16" fmla="*/ 1504 w 2391"/>
              <a:gd name="T17" fmla="*/ 1230 h 2014"/>
              <a:gd name="T18" fmla="*/ 1560 w 2391"/>
              <a:gd name="T19" fmla="*/ 1172 h 2014"/>
              <a:gd name="T20" fmla="*/ 1631 w 2391"/>
              <a:gd name="T21" fmla="*/ 1181 h 2014"/>
              <a:gd name="T22" fmla="*/ 1640 w 2391"/>
              <a:gd name="T23" fmla="*/ 1095 h 2014"/>
              <a:gd name="T24" fmla="*/ 1117 w 2391"/>
              <a:gd name="T25" fmla="*/ 1900 h 2014"/>
              <a:gd name="T26" fmla="*/ 1057 w 2391"/>
              <a:gd name="T27" fmla="*/ 1894 h 2014"/>
              <a:gd name="T28" fmla="*/ 758 w 2391"/>
              <a:gd name="T29" fmla="*/ 1732 h 2014"/>
              <a:gd name="T30" fmla="*/ 1423 w 2391"/>
              <a:gd name="T31" fmla="*/ 1690 h 2014"/>
              <a:gd name="T32" fmla="*/ 1432 w 2391"/>
              <a:gd name="T33" fmla="*/ 1692 h 2014"/>
              <a:gd name="T34" fmla="*/ 1196 w 2391"/>
              <a:gd name="T35" fmla="*/ 1902 h 2014"/>
              <a:gd name="T36" fmla="*/ 1303 w 2391"/>
              <a:gd name="T37" fmla="*/ 1813 h 2014"/>
              <a:gd name="T38" fmla="*/ 1236 w 2391"/>
              <a:gd name="T39" fmla="*/ 1802 h 2014"/>
              <a:gd name="T40" fmla="*/ 1202 w 2391"/>
              <a:gd name="T41" fmla="*/ 1970 h 2014"/>
              <a:gd name="T42" fmla="*/ 1236 w 2391"/>
              <a:gd name="T43" fmla="*/ 2005 h 2014"/>
              <a:gd name="T44" fmla="*/ 2342 w 2391"/>
              <a:gd name="T45" fmla="*/ 431 h 2014"/>
              <a:gd name="T46" fmla="*/ 1929 w 2391"/>
              <a:gd name="T47" fmla="*/ 324 h 2014"/>
              <a:gd name="T48" fmla="*/ 1685 w 2391"/>
              <a:gd name="T49" fmla="*/ 268 h 2014"/>
              <a:gd name="T50" fmla="*/ 1564 w 2391"/>
              <a:gd name="T51" fmla="*/ 298 h 2014"/>
              <a:gd name="T52" fmla="*/ 1453 w 2391"/>
              <a:gd name="T53" fmla="*/ 277 h 2014"/>
              <a:gd name="T54" fmla="*/ 1356 w 2391"/>
              <a:gd name="T55" fmla="*/ 253 h 2014"/>
              <a:gd name="T56" fmla="*/ 1186 w 2391"/>
              <a:gd name="T57" fmla="*/ 237 h 2014"/>
              <a:gd name="T58" fmla="*/ 1243 w 2391"/>
              <a:gd name="T59" fmla="*/ 161 h 2014"/>
              <a:gd name="T60" fmla="*/ 1061 w 2391"/>
              <a:gd name="T61" fmla="*/ 148 h 2014"/>
              <a:gd name="T62" fmla="*/ 842 w 2391"/>
              <a:gd name="T63" fmla="*/ 184 h 2014"/>
              <a:gd name="T64" fmla="*/ 791 w 2391"/>
              <a:gd name="T65" fmla="*/ 289 h 2014"/>
              <a:gd name="T66" fmla="*/ 751 w 2391"/>
              <a:gd name="T67" fmla="*/ 279 h 2014"/>
              <a:gd name="T68" fmla="*/ 664 w 2391"/>
              <a:gd name="T69" fmla="*/ 311 h 2014"/>
              <a:gd name="T70" fmla="*/ 713 w 2391"/>
              <a:gd name="T71" fmla="*/ 418 h 2014"/>
              <a:gd name="T72" fmla="*/ 628 w 2391"/>
              <a:gd name="T73" fmla="*/ 409 h 2014"/>
              <a:gd name="T74" fmla="*/ 541 w 2391"/>
              <a:gd name="T75" fmla="*/ 304 h 2014"/>
              <a:gd name="T76" fmla="*/ 451 w 2391"/>
              <a:gd name="T77" fmla="*/ 633 h 2014"/>
              <a:gd name="T78" fmla="*/ 490 w 2391"/>
              <a:gd name="T79" fmla="*/ 738 h 2014"/>
              <a:gd name="T80" fmla="*/ 309 w 2391"/>
              <a:gd name="T81" fmla="*/ 801 h 2014"/>
              <a:gd name="T82" fmla="*/ 293 w 2391"/>
              <a:gd name="T83" fmla="*/ 1044 h 2014"/>
              <a:gd name="T84" fmla="*/ 396 w 2391"/>
              <a:gd name="T85" fmla="*/ 1214 h 2014"/>
              <a:gd name="T86" fmla="*/ 23 w 2391"/>
              <a:gd name="T87" fmla="*/ 1239 h 2014"/>
              <a:gd name="T88" fmla="*/ 143 w 2391"/>
              <a:gd name="T89" fmla="*/ 1496 h 2014"/>
              <a:gd name="T90" fmla="*/ 313 w 2391"/>
              <a:gd name="T91" fmla="*/ 1542 h 2014"/>
              <a:gd name="T92" fmla="*/ 304 w 2391"/>
              <a:gd name="T93" fmla="*/ 1388 h 2014"/>
              <a:gd name="T94" fmla="*/ 384 w 2391"/>
              <a:gd name="T95" fmla="*/ 1343 h 2014"/>
              <a:gd name="T96" fmla="*/ 590 w 2391"/>
              <a:gd name="T97" fmla="*/ 1460 h 2014"/>
              <a:gd name="T98" fmla="*/ 728 w 2391"/>
              <a:gd name="T99" fmla="*/ 1637 h 2014"/>
              <a:gd name="T100" fmla="*/ 894 w 2391"/>
              <a:gd name="T101" fmla="*/ 1429 h 2014"/>
              <a:gd name="T102" fmla="*/ 1010 w 2391"/>
              <a:gd name="T103" fmla="*/ 1589 h 2014"/>
              <a:gd name="T104" fmla="*/ 1064 w 2391"/>
              <a:gd name="T105" fmla="*/ 1722 h 2014"/>
              <a:gd name="T106" fmla="*/ 1171 w 2391"/>
              <a:gd name="T107" fmla="*/ 1552 h 2014"/>
              <a:gd name="T108" fmla="*/ 1352 w 2391"/>
              <a:gd name="T109" fmla="*/ 1315 h 2014"/>
              <a:gd name="T110" fmla="*/ 1325 w 2391"/>
              <a:gd name="T111" fmla="*/ 1116 h 2014"/>
              <a:gd name="T112" fmla="*/ 1446 w 2391"/>
              <a:gd name="T113" fmla="*/ 1156 h 2014"/>
              <a:gd name="T114" fmla="*/ 1593 w 2391"/>
              <a:gd name="T115" fmla="*/ 963 h 2014"/>
              <a:gd name="T116" fmla="*/ 1643 w 2391"/>
              <a:gd name="T117" fmla="*/ 668 h 2014"/>
              <a:gd name="T118" fmla="*/ 1937 w 2391"/>
              <a:gd name="T119" fmla="*/ 570 h 2014"/>
              <a:gd name="T120" fmla="*/ 1888 w 2391"/>
              <a:gd name="T121" fmla="*/ 796 h 2014"/>
              <a:gd name="T122" fmla="*/ 2033 w 2391"/>
              <a:gd name="T123" fmla="*/ 606 h 2014"/>
              <a:gd name="T124" fmla="*/ 2244 w 2391"/>
              <a:gd name="T125" fmla="*/ 481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1" h="2014">
                <a:moveTo>
                  <a:pt x="1605" y="168"/>
                </a:moveTo>
                <a:lnTo>
                  <a:pt x="1605" y="168"/>
                </a:lnTo>
                <a:lnTo>
                  <a:pt x="1615" y="163"/>
                </a:lnTo>
                <a:lnTo>
                  <a:pt x="1620" y="161"/>
                </a:lnTo>
                <a:lnTo>
                  <a:pt x="1627" y="161"/>
                </a:lnTo>
                <a:lnTo>
                  <a:pt x="1627" y="161"/>
                </a:lnTo>
                <a:lnTo>
                  <a:pt x="1634" y="163"/>
                </a:lnTo>
                <a:lnTo>
                  <a:pt x="1636" y="165"/>
                </a:lnTo>
                <a:lnTo>
                  <a:pt x="1640" y="168"/>
                </a:lnTo>
                <a:lnTo>
                  <a:pt x="1640" y="168"/>
                </a:lnTo>
                <a:lnTo>
                  <a:pt x="1642" y="175"/>
                </a:lnTo>
                <a:lnTo>
                  <a:pt x="1643" y="183"/>
                </a:lnTo>
                <a:lnTo>
                  <a:pt x="1643" y="183"/>
                </a:lnTo>
                <a:lnTo>
                  <a:pt x="1647" y="192"/>
                </a:lnTo>
                <a:lnTo>
                  <a:pt x="1647" y="197"/>
                </a:lnTo>
                <a:lnTo>
                  <a:pt x="1647" y="201"/>
                </a:lnTo>
                <a:lnTo>
                  <a:pt x="1647" y="201"/>
                </a:lnTo>
                <a:lnTo>
                  <a:pt x="1643" y="208"/>
                </a:lnTo>
                <a:lnTo>
                  <a:pt x="1640" y="212"/>
                </a:lnTo>
                <a:lnTo>
                  <a:pt x="1634" y="213"/>
                </a:lnTo>
                <a:lnTo>
                  <a:pt x="1629" y="213"/>
                </a:lnTo>
                <a:lnTo>
                  <a:pt x="1624" y="213"/>
                </a:lnTo>
                <a:lnTo>
                  <a:pt x="1618" y="210"/>
                </a:lnTo>
                <a:lnTo>
                  <a:pt x="1607" y="204"/>
                </a:lnTo>
                <a:lnTo>
                  <a:pt x="1607" y="204"/>
                </a:lnTo>
                <a:lnTo>
                  <a:pt x="1600" y="195"/>
                </a:lnTo>
                <a:lnTo>
                  <a:pt x="1598" y="192"/>
                </a:lnTo>
                <a:lnTo>
                  <a:pt x="1596" y="188"/>
                </a:lnTo>
                <a:lnTo>
                  <a:pt x="1596" y="183"/>
                </a:lnTo>
                <a:lnTo>
                  <a:pt x="1598" y="179"/>
                </a:lnTo>
                <a:lnTo>
                  <a:pt x="1602" y="174"/>
                </a:lnTo>
                <a:lnTo>
                  <a:pt x="1605" y="168"/>
                </a:lnTo>
                <a:lnTo>
                  <a:pt x="1605" y="168"/>
                </a:lnTo>
                <a:close/>
                <a:moveTo>
                  <a:pt x="1687" y="251"/>
                </a:moveTo>
                <a:lnTo>
                  <a:pt x="1687" y="251"/>
                </a:lnTo>
                <a:lnTo>
                  <a:pt x="1692" y="250"/>
                </a:lnTo>
                <a:lnTo>
                  <a:pt x="1696" y="244"/>
                </a:lnTo>
                <a:lnTo>
                  <a:pt x="1698" y="237"/>
                </a:lnTo>
                <a:lnTo>
                  <a:pt x="1696" y="232"/>
                </a:lnTo>
                <a:lnTo>
                  <a:pt x="1696" y="232"/>
                </a:lnTo>
                <a:lnTo>
                  <a:pt x="1692" y="228"/>
                </a:lnTo>
                <a:lnTo>
                  <a:pt x="1685" y="224"/>
                </a:lnTo>
                <a:lnTo>
                  <a:pt x="1678" y="222"/>
                </a:lnTo>
                <a:lnTo>
                  <a:pt x="1671" y="222"/>
                </a:lnTo>
                <a:lnTo>
                  <a:pt x="1671" y="222"/>
                </a:lnTo>
                <a:lnTo>
                  <a:pt x="1663" y="222"/>
                </a:lnTo>
                <a:lnTo>
                  <a:pt x="1663" y="222"/>
                </a:lnTo>
                <a:lnTo>
                  <a:pt x="1658" y="224"/>
                </a:lnTo>
                <a:lnTo>
                  <a:pt x="1653" y="228"/>
                </a:lnTo>
                <a:lnTo>
                  <a:pt x="1651" y="232"/>
                </a:lnTo>
                <a:lnTo>
                  <a:pt x="1651" y="233"/>
                </a:lnTo>
                <a:lnTo>
                  <a:pt x="1651" y="237"/>
                </a:lnTo>
                <a:lnTo>
                  <a:pt x="1653" y="241"/>
                </a:lnTo>
                <a:lnTo>
                  <a:pt x="1653" y="241"/>
                </a:lnTo>
                <a:lnTo>
                  <a:pt x="1660" y="246"/>
                </a:lnTo>
                <a:lnTo>
                  <a:pt x="1669" y="250"/>
                </a:lnTo>
                <a:lnTo>
                  <a:pt x="1680" y="251"/>
                </a:lnTo>
                <a:lnTo>
                  <a:pt x="1687" y="251"/>
                </a:lnTo>
                <a:lnTo>
                  <a:pt x="1687" y="251"/>
                </a:lnTo>
                <a:close/>
                <a:moveTo>
                  <a:pt x="1812" y="308"/>
                </a:moveTo>
                <a:lnTo>
                  <a:pt x="1812" y="308"/>
                </a:lnTo>
                <a:lnTo>
                  <a:pt x="1810" y="306"/>
                </a:lnTo>
                <a:lnTo>
                  <a:pt x="1810" y="306"/>
                </a:lnTo>
                <a:lnTo>
                  <a:pt x="1806" y="306"/>
                </a:lnTo>
                <a:lnTo>
                  <a:pt x="1803" y="309"/>
                </a:lnTo>
                <a:lnTo>
                  <a:pt x="1803" y="311"/>
                </a:lnTo>
                <a:lnTo>
                  <a:pt x="1805" y="315"/>
                </a:lnTo>
                <a:lnTo>
                  <a:pt x="1805" y="315"/>
                </a:lnTo>
                <a:lnTo>
                  <a:pt x="1808" y="317"/>
                </a:lnTo>
                <a:lnTo>
                  <a:pt x="1812" y="315"/>
                </a:lnTo>
                <a:lnTo>
                  <a:pt x="1814" y="311"/>
                </a:lnTo>
                <a:lnTo>
                  <a:pt x="1812" y="308"/>
                </a:lnTo>
                <a:lnTo>
                  <a:pt x="1812" y="308"/>
                </a:lnTo>
                <a:close/>
                <a:moveTo>
                  <a:pt x="985" y="40"/>
                </a:moveTo>
                <a:lnTo>
                  <a:pt x="985" y="40"/>
                </a:lnTo>
                <a:lnTo>
                  <a:pt x="985" y="43"/>
                </a:lnTo>
                <a:lnTo>
                  <a:pt x="985" y="45"/>
                </a:lnTo>
                <a:lnTo>
                  <a:pt x="979" y="47"/>
                </a:lnTo>
                <a:lnTo>
                  <a:pt x="972" y="49"/>
                </a:lnTo>
                <a:lnTo>
                  <a:pt x="967" y="52"/>
                </a:lnTo>
                <a:lnTo>
                  <a:pt x="967" y="52"/>
                </a:lnTo>
                <a:lnTo>
                  <a:pt x="965" y="56"/>
                </a:lnTo>
                <a:lnTo>
                  <a:pt x="965" y="60"/>
                </a:lnTo>
                <a:lnTo>
                  <a:pt x="967" y="63"/>
                </a:lnTo>
                <a:lnTo>
                  <a:pt x="970" y="65"/>
                </a:lnTo>
                <a:lnTo>
                  <a:pt x="970" y="65"/>
                </a:lnTo>
                <a:lnTo>
                  <a:pt x="977" y="70"/>
                </a:lnTo>
                <a:lnTo>
                  <a:pt x="990" y="72"/>
                </a:lnTo>
                <a:lnTo>
                  <a:pt x="1003" y="72"/>
                </a:lnTo>
                <a:lnTo>
                  <a:pt x="1014" y="70"/>
                </a:lnTo>
                <a:lnTo>
                  <a:pt x="1024" y="67"/>
                </a:lnTo>
                <a:lnTo>
                  <a:pt x="1028" y="63"/>
                </a:lnTo>
                <a:lnTo>
                  <a:pt x="1032" y="60"/>
                </a:lnTo>
                <a:lnTo>
                  <a:pt x="1032" y="56"/>
                </a:lnTo>
                <a:lnTo>
                  <a:pt x="1032" y="52"/>
                </a:lnTo>
                <a:lnTo>
                  <a:pt x="1030" y="47"/>
                </a:lnTo>
                <a:lnTo>
                  <a:pt x="1024" y="42"/>
                </a:lnTo>
                <a:lnTo>
                  <a:pt x="1024" y="42"/>
                </a:lnTo>
                <a:lnTo>
                  <a:pt x="1019" y="38"/>
                </a:lnTo>
                <a:lnTo>
                  <a:pt x="1014" y="32"/>
                </a:lnTo>
                <a:lnTo>
                  <a:pt x="1014" y="32"/>
                </a:lnTo>
                <a:lnTo>
                  <a:pt x="1010" y="25"/>
                </a:lnTo>
                <a:lnTo>
                  <a:pt x="1006" y="18"/>
                </a:lnTo>
                <a:lnTo>
                  <a:pt x="1006" y="18"/>
                </a:lnTo>
                <a:lnTo>
                  <a:pt x="1003" y="11"/>
                </a:lnTo>
                <a:lnTo>
                  <a:pt x="997" y="5"/>
                </a:lnTo>
                <a:lnTo>
                  <a:pt x="990" y="2"/>
                </a:lnTo>
                <a:lnTo>
                  <a:pt x="983" y="0"/>
                </a:lnTo>
                <a:lnTo>
                  <a:pt x="983" y="0"/>
                </a:lnTo>
                <a:lnTo>
                  <a:pt x="976" y="2"/>
                </a:lnTo>
                <a:lnTo>
                  <a:pt x="968" y="5"/>
                </a:lnTo>
                <a:lnTo>
                  <a:pt x="968" y="5"/>
                </a:lnTo>
                <a:lnTo>
                  <a:pt x="963" y="11"/>
                </a:lnTo>
                <a:lnTo>
                  <a:pt x="959" y="18"/>
                </a:lnTo>
                <a:lnTo>
                  <a:pt x="959" y="18"/>
                </a:lnTo>
                <a:lnTo>
                  <a:pt x="959" y="23"/>
                </a:lnTo>
                <a:lnTo>
                  <a:pt x="961" y="27"/>
                </a:lnTo>
                <a:lnTo>
                  <a:pt x="965" y="29"/>
                </a:lnTo>
                <a:lnTo>
                  <a:pt x="970" y="31"/>
                </a:lnTo>
                <a:lnTo>
                  <a:pt x="979" y="34"/>
                </a:lnTo>
                <a:lnTo>
                  <a:pt x="983" y="38"/>
                </a:lnTo>
                <a:lnTo>
                  <a:pt x="985" y="40"/>
                </a:lnTo>
                <a:lnTo>
                  <a:pt x="985" y="40"/>
                </a:lnTo>
                <a:close/>
                <a:moveTo>
                  <a:pt x="1043" y="99"/>
                </a:moveTo>
                <a:lnTo>
                  <a:pt x="1043" y="99"/>
                </a:lnTo>
                <a:lnTo>
                  <a:pt x="1050" y="99"/>
                </a:lnTo>
                <a:lnTo>
                  <a:pt x="1055" y="98"/>
                </a:lnTo>
                <a:lnTo>
                  <a:pt x="1068" y="92"/>
                </a:lnTo>
                <a:lnTo>
                  <a:pt x="1068" y="92"/>
                </a:lnTo>
                <a:lnTo>
                  <a:pt x="1073" y="89"/>
                </a:lnTo>
                <a:lnTo>
                  <a:pt x="1079" y="89"/>
                </a:lnTo>
                <a:lnTo>
                  <a:pt x="1090" y="89"/>
                </a:lnTo>
                <a:lnTo>
                  <a:pt x="1090" y="89"/>
                </a:lnTo>
                <a:lnTo>
                  <a:pt x="1095" y="87"/>
                </a:lnTo>
                <a:lnTo>
                  <a:pt x="1100" y="83"/>
                </a:lnTo>
                <a:lnTo>
                  <a:pt x="1102" y="78"/>
                </a:lnTo>
                <a:lnTo>
                  <a:pt x="1102" y="74"/>
                </a:lnTo>
                <a:lnTo>
                  <a:pt x="1100" y="69"/>
                </a:lnTo>
                <a:lnTo>
                  <a:pt x="1097" y="63"/>
                </a:lnTo>
                <a:lnTo>
                  <a:pt x="1093" y="60"/>
                </a:lnTo>
                <a:lnTo>
                  <a:pt x="1088" y="58"/>
                </a:lnTo>
                <a:lnTo>
                  <a:pt x="1088" y="58"/>
                </a:lnTo>
                <a:lnTo>
                  <a:pt x="1079" y="54"/>
                </a:lnTo>
                <a:lnTo>
                  <a:pt x="1068" y="54"/>
                </a:lnTo>
                <a:lnTo>
                  <a:pt x="1068" y="54"/>
                </a:lnTo>
                <a:lnTo>
                  <a:pt x="1061" y="56"/>
                </a:lnTo>
                <a:lnTo>
                  <a:pt x="1057" y="58"/>
                </a:lnTo>
                <a:lnTo>
                  <a:pt x="1057" y="58"/>
                </a:lnTo>
                <a:lnTo>
                  <a:pt x="1053" y="61"/>
                </a:lnTo>
                <a:lnTo>
                  <a:pt x="1053" y="65"/>
                </a:lnTo>
                <a:lnTo>
                  <a:pt x="1052" y="70"/>
                </a:lnTo>
                <a:lnTo>
                  <a:pt x="1052" y="70"/>
                </a:lnTo>
                <a:lnTo>
                  <a:pt x="1046" y="78"/>
                </a:lnTo>
                <a:lnTo>
                  <a:pt x="1039" y="87"/>
                </a:lnTo>
                <a:lnTo>
                  <a:pt x="1037" y="90"/>
                </a:lnTo>
                <a:lnTo>
                  <a:pt x="1037" y="94"/>
                </a:lnTo>
                <a:lnTo>
                  <a:pt x="1037" y="98"/>
                </a:lnTo>
                <a:lnTo>
                  <a:pt x="1043" y="99"/>
                </a:lnTo>
                <a:lnTo>
                  <a:pt x="1043" y="99"/>
                </a:lnTo>
                <a:close/>
                <a:moveTo>
                  <a:pt x="2275" y="322"/>
                </a:moveTo>
                <a:lnTo>
                  <a:pt x="2275" y="322"/>
                </a:lnTo>
                <a:lnTo>
                  <a:pt x="2282" y="320"/>
                </a:lnTo>
                <a:lnTo>
                  <a:pt x="2286" y="317"/>
                </a:lnTo>
                <a:lnTo>
                  <a:pt x="2288" y="313"/>
                </a:lnTo>
                <a:lnTo>
                  <a:pt x="2288" y="313"/>
                </a:lnTo>
                <a:lnTo>
                  <a:pt x="2286" y="309"/>
                </a:lnTo>
                <a:lnTo>
                  <a:pt x="2284" y="306"/>
                </a:lnTo>
                <a:lnTo>
                  <a:pt x="2275" y="304"/>
                </a:lnTo>
                <a:lnTo>
                  <a:pt x="2275" y="304"/>
                </a:lnTo>
                <a:lnTo>
                  <a:pt x="2266" y="302"/>
                </a:lnTo>
                <a:lnTo>
                  <a:pt x="2262" y="302"/>
                </a:lnTo>
                <a:lnTo>
                  <a:pt x="2257" y="302"/>
                </a:lnTo>
                <a:lnTo>
                  <a:pt x="2257" y="302"/>
                </a:lnTo>
                <a:lnTo>
                  <a:pt x="2255" y="306"/>
                </a:lnTo>
                <a:lnTo>
                  <a:pt x="2255" y="311"/>
                </a:lnTo>
                <a:lnTo>
                  <a:pt x="2255" y="311"/>
                </a:lnTo>
                <a:lnTo>
                  <a:pt x="2259" y="315"/>
                </a:lnTo>
                <a:lnTo>
                  <a:pt x="2264" y="318"/>
                </a:lnTo>
                <a:lnTo>
                  <a:pt x="2275" y="322"/>
                </a:lnTo>
                <a:lnTo>
                  <a:pt x="2275" y="322"/>
                </a:lnTo>
                <a:close/>
                <a:moveTo>
                  <a:pt x="2091" y="340"/>
                </a:moveTo>
                <a:lnTo>
                  <a:pt x="2091" y="340"/>
                </a:lnTo>
                <a:lnTo>
                  <a:pt x="2091" y="336"/>
                </a:lnTo>
                <a:lnTo>
                  <a:pt x="2089" y="335"/>
                </a:lnTo>
                <a:lnTo>
                  <a:pt x="2087" y="333"/>
                </a:lnTo>
                <a:lnTo>
                  <a:pt x="2083" y="333"/>
                </a:lnTo>
                <a:lnTo>
                  <a:pt x="2083" y="333"/>
                </a:lnTo>
                <a:lnTo>
                  <a:pt x="2078" y="333"/>
                </a:lnTo>
                <a:lnTo>
                  <a:pt x="2078" y="336"/>
                </a:lnTo>
                <a:lnTo>
                  <a:pt x="2078" y="338"/>
                </a:lnTo>
                <a:lnTo>
                  <a:pt x="2078" y="338"/>
                </a:lnTo>
                <a:lnTo>
                  <a:pt x="2080" y="344"/>
                </a:lnTo>
                <a:lnTo>
                  <a:pt x="2083" y="346"/>
                </a:lnTo>
                <a:lnTo>
                  <a:pt x="2089" y="346"/>
                </a:lnTo>
                <a:lnTo>
                  <a:pt x="2091" y="340"/>
                </a:lnTo>
                <a:lnTo>
                  <a:pt x="2091" y="340"/>
                </a:lnTo>
                <a:close/>
                <a:moveTo>
                  <a:pt x="1823" y="318"/>
                </a:moveTo>
                <a:lnTo>
                  <a:pt x="1823" y="318"/>
                </a:lnTo>
                <a:lnTo>
                  <a:pt x="1826" y="320"/>
                </a:lnTo>
                <a:lnTo>
                  <a:pt x="1830" y="318"/>
                </a:lnTo>
                <a:lnTo>
                  <a:pt x="1832" y="317"/>
                </a:lnTo>
                <a:lnTo>
                  <a:pt x="1834" y="313"/>
                </a:lnTo>
                <a:lnTo>
                  <a:pt x="1834" y="309"/>
                </a:lnTo>
                <a:lnTo>
                  <a:pt x="1832" y="308"/>
                </a:lnTo>
                <a:lnTo>
                  <a:pt x="1830" y="304"/>
                </a:lnTo>
                <a:lnTo>
                  <a:pt x="1826" y="302"/>
                </a:lnTo>
                <a:lnTo>
                  <a:pt x="1826" y="302"/>
                </a:lnTo>
                <a:lnTo>
                  <a:pt x="1823" y="302"/>
                </a:lnTo>
                <a:lnTo>
                  <a:pt x="1821" y="304"/>
                </a:lnTo>
                <a:lnTo>
                  <a:pt x="1821" y="304"/>
                </a:lnTo>
                <a:lnTo>
                  <a:pt x="1819" y="308"/>
                </a:lnTo>
                <a:lnTo>
                  <a:pt x="1817" y="313"/>
                </a:lnTo>
                <a:lnTo>
                  <a:pt x="1819" y="317"/>
                </a:lnTo>
                <a:lnTo>
                  <a:pt x="1823" y="318"/>
                </a:lnTo>
                <a:lnTo>
                  <a:pt x="1823" y="318"/>
                </a:lnTo>
                <a:close/>
                <a:moveTo>
                  <a:pt x="1557" y="1207"/>
                </a:moveTo>
                <a:lnTo>
                  <a:pt x="1557" y="1207"/>
                </a:lnTo>
                <a:lnTo>
                  <a:pt x="1558" y="1203"/>
                </a:lnTo>
                <a:lnTo>
                  <a:pt x="1558" y="1198"/>
                </a:lnTo>
                <a:lnTo>
                  <a:pt x="1558" y="1198"/>
                </a:lnTo>
                <a:lnTo>
                  <a:pt x="1557" y="1194"/>
                </a:lnTo>
                <a:lnTo>
                  <a:pt x="1551" y="1192"/>
                </a:lnTo>
                <a:lnTo>
                  <a:pt x="1551" y="1192"/>
                </a:lnTo>
                <a:lnTo>
                  <a:pt x="1548" y="1192"/>
                </a:lnTo>
                <a:lnTo>
                  <a:pt x="1542" y="1194"/>
                </a:lnTo>
                <a:lnTo>
                  <a:pt x="1533" y="1201"/>
                </a:lnTo>
                <a:lnTo>
                  <a:pt x="1529" y="1205"/>
                </a:lnTo>
                <a:lnTo>
                  <a:pt x="1529" y="1209"/>
                </a:lnTo>
                <a:lnTo>
                  <a:pt x="1529" y="1212"/>
                </a:lnTo>
                <a:lnTo>
                  <a:pt x="1533" y="1216"/>
                </a:lnTo>
                <a:lnTo>
                  <a:pt x="1533" y="1216"/>
                </a:lnTo>
                <a:lnTo>
                  <a:pt x="1540" y="1218"/>
                </a:lnTo>
                <a:lnTo>
                  <a:pt x="1546" y="1216"/>
                </a:lnTo>
                <a:lnTo>
                  <a:pt x="1553" y="1212"/>
                </a:lnTo>
                <a:lnTo>
                  <a:pt x="1557" y="1207"/>
                </a:lnTo>
                <a:lnTo>
                  <a:pt x="1557" y="1207"/>
                </a:lnTo>
                <a:close/>
                <a:moveTo>
                  <a:pt x="1647" y="1004"/>
                </a:moveTo>
                <a:lnTo>
                  <a:pt x="1647" y="1004"/>
                </a:lnTo>
                <a:lnTo>
                  <a:pt x="1643" y="1006"/>
                </a:lnTo>
                <a:lnTo>
                  <a:pt x="1642" y="1008"/>
                </a:lnTo>
                <a:lnTo>
                  <a:pt x="1638" y="1017"/>
                </a:lnTo>
                <a:lnTo>
                  <a:pt x="1640" y="1024"/>
                </a:lnTo>
                <a:lnTo>
                  <a:pt x="1640" y="1028"/>
                </a:lnTo>
                <a:lnTo>
                  <a:pt x="1643" y="1031"/>
                </a:lnTo>
                <a:lnTo>
                  <a:pt x="1643" y="1031"/>
                </a:lnTo>
                <a:lnTo>
                  <a:pt x="1649" y="1033"/>
                </a:lnTo>
                <a:lnTo>
                  <a:pt x="1653" y="1033"/>
                </a:lnTo>
                <a:lnTo>
                  <a:pt x="1654" y="1031"/>
                </a:lnTo>
                <a:lnTo>
                  <a:pt x="1654" y="1031"/>
                </a:lnTo>
                <a:lnTo>
                  <a:pt x="1656" y="1029"/>
                </a:lnTo>
                <a:lnTo>
                  <a:pt x="1656" y="1026"/>
                </a:lnTo>
                <a:lnTo>
                  <a:pt x="1656" y="1022"/>
                </a:lnTo>
                <a:lnTo>
                  <a:pt x="1656" y="1020"/>
                </a:lnTo>
                <a:lnTo>
                  <a:pt x="1656" y="1020"/>
                </a:lnTo>
                <a:lnTo>
                  <a:pt x="1660" y="1015"/>
                </a:lnTo>
                <a:lnTo>
                  <a:pt x="1662" y="1013"/>
                </a:lnTo>
                <a:lnTo>
                  <a:pt x="1665" y="1013"/>
                </a:lnTo>
                <a:lnTo>
                  <a:pt x="1669" y="1013"/>
                </a:lnTo>
                <a:lnTo>
                  <a:pt x="1676" y="1017"/>
                </a:lnTo>
                <a:lnTo>
                  <a:pt x="1683" y="1019"/>
                </a:lnTo>
                <a:lnTo>
                  <a:pt x="1683" y="1019"/>
                </a:lnTo>
                <a:lnTo>
                  <a:pt x="1691" y="1019"/>
                </a:lnTo>
                <a:lnTo>
                  <a:pt x="1698" y="1017"/>
                </a:lnTo>
                <a:lnTo>
                  <a:pt x="1705" y="1013"/>
                </a:lnTo>
                <a:lnTo>
                  <a:pt x="1710" y="1008"/>
                </a:lnTo>
                <a:lnTo>
                  <a:pt x="1710" y="1008"/>
                </a:lnTo>
                <a:lnTo>
                  <a:pt x="1714" y="1002"/>
                </a:lnTo>
                <a:lnTo>
                  <a:pt x="1716" y="995"/>
                </a:lnTo>
                <a:lnTo>
                  <a:pt x="1716" y="990"/>
                </a:lnTo>
                <a:lnTo>
                  <a:pt x="1716" y="986"/>
                </a:lnTo>
                <a:lnTo>
                  <a:pt x="1712" y="984"/>
                </a:lnTo>
                <a:lnTo>
                  <a:pt x="1712" y="984"/>
                </a:lnTo>
                <a:lnTo>
                  <a:pt x="1707" y="982"/>
                </a:lnTo>
                <a:lnTo>
                  <a:pt x="1701" y="982"/>
                </a:lnTo>
                <a:lnTo>
                  <a:pt x="1694" y="981"/>
                </a:lnTo>
                <a:lnTo>
                  <a:pt x="1689" y="979"/>
                </a:lnTo>
                <a:lnTo>
                  <a:pt x="1689" y="979"/>
                </a:lnTo>
                <a:lnTo>
                  <a:pt x="1687" y="975"/>
                </a:lnTo>
                <a:lnTo>
                  <a:pt x="1685" y="972"/>
                </a:lnTo>
                <a:lnTo>
                  <a:pt x="1683" y="963"/>
                </a:lnTo>
                <a:lnTo>
                  <a:pt x="1683" y="963"/>
                </a:lnTo>
                <a:lnTo>
                  <a:pt x="1676" y="955"/>
                </a:lnTo>
                <a:lnTo>
                  <a:pt x="1669" y="948"/>
                </a:lnTo>
                <a:lnTo>
                  <a:pt x="1669" y="948"/>
                </a:lnTo>
                <a:lnTo>
                  <a:pt x="1665" y="950"/>
                </a:lnTo>
                <a:lnTo>
                  <a:pt x="1663" y="952"/>
                </a:lnTo>
                <a:lnTo>
                  <a:pt x="1665" y="959"/>
                </a:lnTo>
                <a:lnTo>
                  <a:pt x="1671" y="970"/>
                </a:lnTo>
                <a:lnTo>
                  <a:pt x="1671" y="970"/>
                </a:lnTo>
                <a:lnTo>
                  <a:pt x="1671" y="977"/>
                </a:lnTo>
                <a:lnTo>
                  <a:pt x="1671" y="986"/>
                </a:lnTo>
                <a:lnTo>
                  <a:pt x="1667" y="993"/>
                </a:lnTo>
                <a:lnTo>
                  <a:pt x="1663" y="999"/>
                </a:lnTo>
                <a:lnTo>
                  <a:pt x="1663" y="999"/>
                </a:lnTo>
                <a:lnTo>
                  <a:pt x="1658" y="1002"/>
                </a:lnTo>
                <a:lnTo>
                  <a:pt x="1656" y="1002"/>
                </a:lnTo>
                <a:lnTo>
                  <a:pt x="1647" y="1004"/>
                </a:lnTo>
                <a:lnTo>
                  <a:pt x="1647" y="1004"/>
                </a:lnTo>
                <a:close/>
                <a:moveTo>
                  <a:pt x="1669" y="925"/>
                </a:moveTo>
                <a:lnTo>
                  <a:pt x="1669" y="925"/>
                </a:lnTo>
                <a:lnTo>
                  <a:pt x="1669" y="926"/>
                </a:lnTo>
                <a:lnTo>
                  <a:pt x="1672" y="930"/>
                </a:lnTo>
                <a:lnTo>
                  <a:pt x="1674" y="932"/>
                </a:lnTo>
                <a:lnTo>
                  <a:pt x="1678" y="934"/>
                </a:lnTo>
                <a:lnTo>
                  <a:pt x="1678" y="934"/>
                </a:lnTo>
                <a:lnTo>
                  <a:pt x="1683" y="934"/>
                </a:lnTo>
                <a:lnTo>
                  <a:pt x="1685" y="932"/>
                </a:lnTo>
                <a:lnTo>
                  <a:pt x="1687" y="925"/>
                </a:lnTo>
                <a:lnTo>
                  <a:pt x="1687" y="925"/>
                </a:lnTo>
                <a:lnTo>
                  <a:pt x="1687" y="917"/>
                </a:lnTo>
                <a:lnTo>
                  <a:pt x="1685" y="912"/>
                </a:lnTo>
                <a:lnTo>
                  <a:pt x="1683" y="905"/>
                </a:lnTo>
                <a:lnTo>
                  <a:pt x="1681" y="897"/>
                </a:lnTo>
                <a:lnTo>
                  <a:pt x="1681" y="897"/>
                </a:lnTo>
                <a:lnTo>
                  <a:pt x="1683" y="890"/>
                </a:lnTo>
                <a:lnTo>
                  <a:pt x="1687" y="881"/>
                </a:lnTo>
                <a:lnTo>
                  <a:pt x="1687" y="881"/>
                </a:lnTo>
                <a:lnTo>
                  <a:pt x="1687" y="872"/>
                </a:lnTo>
                <a:lnTo>
                  <a:pt x="1687" y="872"/>
                </a:lnTo>
                <a:lnTo>
                  <a:pt x="1689" y="870"/>
                </a:lnTo>
                <a:lnTo>
                  <a:pt x="1691" y="870"/>
                </a:lnTo>
                <a:lnTo>
                  <a:pt x="1696" y="870"/>
                </a:lnTo>
                <a:lnTo>
                  <a:pt x="1696" y="870"/>
                </a:lnTo>
                <a:lnTo>
                  <a:pt x="1709" y="874"/>
                </a:lnTo>
                <a:lnTo>
                  <a:pt x="1710" y="872"/>
                </a:lnTo>
                <a:lnTo>
                  <a:pt x="1712" y="872"/>
                </a:lnTo>
                <a:lnTo>
                  <a:pt x="1714" y="868"/>
                </a:lnTo>
                <a:lnTo>
                  <a:pt x="1714" y="865"/>
                </a:lnTo>
                <a:lnTo>
                  <a:pt x="1714" y="865"/>
                </a:lnTo>
                <a:lnTo>
                  <a:pt x="1712" y="861"/>
                </a:lnTo>
                <a:lnTo>
                  <a:pt x="1709" y="858"/>
                </a:lnTo>
                <a:lnTo>
                  <a:pt x="1701" y="852"/>
                </a:lnTo>
                <a:lnTo>
                  <a:pt x="1701" y="852"/>
                </a:lnTo>
                <a:lnTo>
                  <a:pt x="1698" y="847"/>
                </a:lnTo>
                <a:lnTo>
                  <a:pt x="1694" y="841"/>
                </a:lnTo>
                <a:lnTo>
                  <a:pt x="1694" y="834"/>
                </a:lnTo>
                <a:lnTo>
                  <a:pt x="1694" y="827"/>
                </a:lnTo>
                <a:lnTo>
                  <a:pt x="1698" y="800"/>
                </a:lnTo>
                <a:lnTo>
                  <a:pt x="1698" y="800"/>
                </a:lnTo>
                <a:lnTo>
                  <a:pt x="1698" y="796"/>
                </a:lnTo>
                <a:lnTo>
                  <a:pt x="1696" y="791"/>
                </a:lnTo>
                <a:lnTo>
                  <a:pt x="1692" y="783"/>
                </a:lnTo>
                <a:lnTo>
                  <a:pt x="1692" y="783"/>
                </a:lnTo>
                <a:lnTo>
                  <a:pt x="1691" y="778"/>
                </a:lnTo>
                <a:lnTo>
                  <a:pt x="1691" y="771"/>
                </a:lnTo>
                <a:lnTo>
                  <a:pt x="1692" y="765"/>
                </a:lnTo>
                <a:lnTo>
                  <a:pt x="1691" y="758"/>
                </a:lnTo>
                <a:lnTo>
                  <a:pt x="1691" y="758"/>
                </a:lnTo>
                <a:lnTo>
                  <a:pt x="1687" y="758"/>
                </a:lnTo>
                <a:lnTo>
                  <a:pt x="1687" y="758"/>
                </a:lnTo>
                <a:lnTo>
                  <a:pt x="1683" y="758"/>
                </a:lnTo>
                <a:lnTo>
                  <a:pt x="1681" y="762"/>
                </a:lnTo>
                <a:lnTo>
                  <a:pt x="1681" y="769"/>
                </a:lnTo>
                <a:lnTo>
                  <a:pt x="1681" y="769"/>
                </a:lnTo>
                <a:lnTo>
                  <a:pt x="1680" y="776"/>
                </a:lnTo>
                <a:lnTo>
                  <a:pt x="1678" y="783"/>
                </a:lnTo>
                <a:lnTo>
                  <a:pt x="1674" y="789"/>
                </a:lnTo>
                <a:lnTo>
                  <a:pt x="1672" y="796"/>
                </a:lnTo>
                <a:lnTo>
                  <a:pt x="1672" y="796"/>
                </a:lnTo>
                <a:lnTo>
                  <a:pt x="1672" y="811"/>
                </a:lnTo>
                <a:lnTo>
                  <a:pt x="1674" y="825"/>
                </a:lnTo>
                <a:lnTo>
                  <a:pt x="1674" y="825"/>
                </a:lnTo>
                <a:lnTo>
                  <a:pt x="1676" y="843"/>
                </a:lnTo>
                <a:lnTo>
                  <a:pt x="1676" y="863"/>
                </a:lnTo>
                <a:lnTo>
                  <a:pt x="1676" y="863"/>
                </a:lnTo>
                <a:lnTo>
                  <a:pt x="1674" y="876"/>
                </a:lnTo>
                <a:lnTo>
                  <a:pt x="1672" y="881"/>
                </a:lnTo>
                <a:lnTo>
                  <a:pt x="1672" y="888"/>
                </a:lnTo>
                <a:lnTo>
                  <a:pt x="1672" y="888"/>
                </a:lnTo>
                <a:lnTo>
                  <a:pt x="1676" y="901"/>
                </a:lnTo>
                <a:lnTo>
                  <a:pt x="1676" y="908"/>
                </a:lnTo>
                <a:lnTo>
                  <a:pt x="1674" y="914"/>
                </a:lnTo>
                <a:lnTo>
                  <a:pt x="1674" y="914"/>
                </a:lnTo>
                <a:lnTo>
                  <a:pt x="1672" y="917"/>
                </a:lnTo>
                <a:lnTo>
                  <a:pt x="1671" y="917"/>
                </a:lnTo>
                <a:lnTo>
                  <a:pt x="1669" y="921"/>
                </a:lnTo>
                <a:lnTo>
                  <a:pt x="1669" y="925"/>
                </a:lnTo>
                <a:lnTo>
                  <a:pt x="1669" y="925"/>
                </a:lnTo>
                <a:close/>
                <a:moveTo>
                  <a:pt x="1508" y="1203"/>
                </a:moveTo>
                <a:lnTo>
                  <a:pt x="1508" y="1203"/>
                </a:lnTo>
                <a:lnTo>
                  <a:pt x="1500" y="1201"/>
                </a:lnTo>
                <a:lnTo>
                  <a:pt x="1500" y="1201"/>
                </a:lnTo>
                <a:lnTo>
                  <a:pt x="1491" y="1201"/>
                </a:lnTo>
                <a:lnTo>
                  <a:pt x="1491" y="1201"/>
                </a:lnTo>
                <a:lnTo>
                  <a:pt x="1488" y="1203"/>
                </a:lnTo>
                <a:lnTo>
                  <a:pt x="1486" y="1207"/>
                </a:lnTo>
                <a:lnTo>
                  <a:pt x="1484" y="1214"/>
                </a:lnTo>
                <a:lnTo>
                  <a:pt x="1484" y="1214"/>
                </a:lnTo>
                <a:lnTo>
                  <a:pt x="1484" y="1221"/>
                </a:lnTo>
                <a:lnTo>
                  <a:pt x="1486" y="1225"/>
                </a:lnTo>
                <a:lnTo>
                  <a:pt x="1490" y="1227"/>
                </a:lnTo>
                <a:lnTo>
                  <a:pt x="1493" y="1227"/>
                </a:lnTo>
                <a:lnTo>
                  <a:pt x="1500" y="1225"/>
                </a:lnTo>
                <a:lnTo>
                  <a:pt x="1502" y="1227"/>
                </a:lnTo>
                <a:lnTo>
                  <a:pt x="1504" y="1230"/>
                </a:lnTo>
                <a:lnTo>
                  <a:pt x="1504" y="1230"/>
                </a:lnTo>
                <a:lnTo>
                  <a:pt x="1502" y="1234"/>
                </a:lnTo>
                <a:lnTo>
                  <a:pt x="1500" y="1238"/>
                </a:lnTo>
                <a:lnTo>
                  <a:pt x="1499" y="1241"/>
                </a:lnTo>
                <a:lnTo>
                  <a:pt x="1497" y="1247"/>
                </a:lnTo>
                <a:lnTo>
                  <a:pt x="1497" y="1247"/>
                </a:lnTo>
                <a:lnTo>
                  <a:pt x="1499" y="1250"/>
                </a:lnTo>
                <a:lnTo>
                  <a:pt x="1502" y="1252"/>
                </a:lnTo>
                <a:lnTo>
                  <a:pt x="1506" y="1254"/>
                </a:lnTo>
                <a:lnTo>
                  <a:pt x="1511" y="1252"/>
                </a:lnTo>
                <a:lnTo>
                  <a:pt x="1511" y="1252"/>
                </a:lnTo>
                <a:lnTo>
                  <a:pt x="1515" y="1248"/>
                </a:lnTo>
                <a:lnTo>
                  <a:pt x="1517" y="1245"/>
                </a:lnTo>
                <a:lnTo>
                  <a:pt x="1519" y="1234"/>
                </a:lnTo>
                <a:lnTo>
                  <a:pt x="1517" y="1223"/>
                </a:lnTo>
                <a:lnTo>
                  <a:pt x="1517" y="1214"/>
                </a:lnTo>
                <a:lnTo>
                  <a:pt x="1517" y="1214"/>
                </a:lnTo>
                <a:lnTo>
                  <a:pt x="1515" y="1207"/>
                </a:lnTo>
                <a:lnTo>
                  <a:pt x="1511" y="1205"/>
                </a:lnTo>
                <a:lnTo>
                  <a:pt x="1508" y="1203"/>
                </a:lnTo>
                <a:lnTo>
                  <a:pt x="1508" y="1203"/>
                </a:lnTo>
                <a:close/>
                <a:moveTo>
                  <a:pt x="1620" y="1122"/>
                </a:moveTo>
                <a:lnTo>
                  <a:pt x="1620" y="1122"/>
                </a:lnTo>
                <a:lnTo>
                  <a:pt x="1618" y="1125"/>
                </a:lnTo>
                <a:lnTo>
                  <a:pt x="1615" y="1131"/>
                </a:lnTo>
                <a:lnTo>
                  <a:pt x="1611" y="1138"/>
                </a:lnTo>
                <a:lnTo>
                  <a:pt x="1607" y="1140"/>
                </a:lnTo>
                <a:lnTo>
                  <a:pt x="1605" y="1142"/>
                </a:lnTo>
                <a:lnTo>
                  <a:pt x="1605" y="1142"/>
                </a:lnTo>
                <a:lnTo>
                  <a:pt x="1600" y="1140"/>
                </a:lnTo>
                <a:lnTo>
                  <a:pt x="1598" y="1138"/>
                </a:lnTo>
                <a:lnTo>
                  <a:pt x="1598" y="1134"/>
                </a:lnTo>
                <a:lnTo>
                  <a:pt x="1596" y="1131"/>
                </a:lnTo>
                <a:lnTo>
                  <a:pt x="1596" y="1131"/>
                </a:lnTo>
                <a:lnTo>
                  <a:pt x="1593" y="1131"/>
                </a:lnTo>
                <a:lnTo>
                  <a:pt x="1591" y="1131"/>
                </a:lnTo>
                <a:lnTo>
                  <a:pt x="1589" y="1134"/>
                </a:lnTo>
                <a:lnTo>
                  <a:pt x="1587" y="1143"/>
                </a:lnTo>
                <a:lnTo>
                  <a:pt x="1587" y="1143"/>
                </a:lnTo>
                <a:lnTo>
                  <a:pt x="1582" y="1154"/>
                </a:lnTo>
                <a:lnTo>
                  <a:pt x="1576" y="1165"/>
                </a:lnTo>
                <a:lnTo>
                  <a:pt x="1576" y="1165"/>
                </a:lnTo>
                <a:lnTo>
                  <a:pt x="1573" y="1169"/>
                </a:lnTo>
                <a:lnTo>
                  <a:pt x="1569" y="1171"/>
                </a:lnTo>
                <a:lnTo>
                  <a:pt x="1560" y="1172"/>
                </a:lnTo>
                <a:lnTo>
                  <a:pt x="1560" y="1172"/>
                </a:lnTo>
                <a:lnTo>
                  <a:pt x="1546" y="1172"/>
                </a:lnTo>
                <a:lnTo>
                  <a:pt x="1538" y="1174"/>
                </a:lnTo>
                <a:lnTo>
                  <a:pt x="1537" y="1178"/>
                </a:lnTo>
                <a:lnTo>
                  <a:pt x="1535" y="1180"/>
                </a:lnTo>
                <a:lnTo>
                  <a:pt x="1535" y="1180"/>
                </a:lnTo>
                <a:lnTo>
                  <a:pt x="1526" y="1185"/>
                </a:lnTo>
                <a:lnTo>
                  <a:pt x="1519" y="1191"/>
                </a:lnTo>
                <a:lnTo>
                  <a:pt x="1517" y="1192"/>
                </a:lnTo>
                <a:lnTo>
                  <a:pt x="1517" y="1196"/>
                </a:lnTo>
                <a:lnTo>
                  <a:pt x="1520" y="1196"/>
                </a:lnTo>
                <a:lnTo>
                  <a:pt x="1526" y="1198"/>
                </a:lnTo>
                <a:lnTo>
                  <a:pt x="1526" y="1198"/>
                </a:lnTo>
                <a:lnTo>
                  <a:pt x="1531" y="1196"/>
                </a:lnTo>
                <a:lnTo>
                  <a:pt x="1537" y="1194"/>
                </a:lnTo>
                <a:lnTo>
                  <a:pt x="1546" y="1189"/>
                </a:lnTo>
                <a:lnTo>
                  <a:pt x="1551" y="1185"/>
                </a:lnTo>
                <a:lnTo>
                  <a:pt x="1555" y="1185"/>
                </a:lnTo>
                <a:lnTo>
                  <a:pt x="1560" y="1187"/>
                </a:lnTo>
                <a:lnTo>
                  <a:pt x="1566" y="1191"/>
                </a:lnTo>
                <a:lnTo>
                  <a:pt x="1566" y="1191"/>
                </a:lnTo>
                <a:lnTo>
                  <a:pt x="1571" y="1201"/>
                </a:lnTo>
                <a:lnTo>
                  <a:pt x="1575" y="1207"/>
                </a:lnTo>
                <a:lnTo>
                  <a:pt x="1576" y="1207"/>
                </a:lnTo>
                <a:lnTo>
                  <a:pt x="1580" y="1209"/>
                </a:lnTo>
                <a:lnTo>
                  <a:pt x="1580" y="1209"/>
                </a:lnTo>
                <a:lnTo>
                  <a:pt x="1584" y="1207"/>
                </a:lnTo>
                <a:lnTo>
                  <a:pt x="1586" y="1203"/>
                </a:lnTo>
                <a:lnTo>
                  <a:pt x="1587" y="1194"/>
                </a:lnTo>
                <a:lnTo>
                  <a:pt x="1587" y="1194"/>
                </a:lnTo>
                <a:lnTo>
                  <a:pt x="1589" y="1189"/>
                </a:lnTo>
                <a:lnTo>
                  <a:pt x="1591" y="1187"/>
                </a:lnTo>
                <a:lnTo>
                  <a:pt x="1595" y="1185"/>
                </a:lnTo>
                <a:lnTo>
                  <a:pt x="1595" y="1185"/>
                </a:lnTo>
                <a:lnTo>
                  <a:pt x="1602" y="1185"/>
                </a:lnTo>
                <a:lnTo>
                  <a:pt x="1609" y="1187"/>
                </a:lnTo>
                <a:lnTo>
                  <a:pt x="1609" y="1187"/>
                </a:lnTo>
                <a:lnTo>
                  <a:pt x="1618" y="1191"/>
                </a:lnTo>
                <a:lnTo>
                  <a:pt x="1622" y="1192"/>
                </a:lnTo>
                <a:lnTo>
                  <a:pt x="1625" y="1191"/>
                </a:lnTo>
                <a:lnTo>
                  <a:pt x="1625" y="1191"/>
                </a:lnTo>
                <a:lnTo>
                  <a:pt x="1629" y="1187"/>
                </a:lnTo>
                <a:lnTo>
                  <a:pt x="1629" y="1185"/>
                </a:lnTo>
                <a:lnTo>
                  <a:pt x="1631" y="1181"/>
                </a:lnTo>
                <a:lnTo>
                  <a:pt x="1636" y="1181"/>
                </a:lnTo>
                <a:lnTo>
                  <a:pt x="1636" y="1181"/>
                </a:lnTo>
                <a:lnTo>
                  <a:pt x="1636" y="1176"/>
                </a:lnTo>
                <a:lnTo>
                  <a:pt x="1636" y="1172"/>
                </a:lnTo>
                <a:lnTo>
                  <a:pt x="1638" y="1171"/>
                </a:lnTo>
                <a:lnTo>
                  <a:pt x="1638" y="1171"/>
                </a:lnTo>
                <a:lnTo>
                  <a:pt x="1642" y="1169"/>
                </a:lnTo>
                <a:lnTo>
                  <a:pt x="1645" y="1171"/>
                </a:lnTo>
                <a:lnTo>
                  <a:pt x="1645" y="1174"/>
                </a:lnTo>
                <a:lnTo>
                  <a:pt x="1647" y="1178"/>
                </a:lnTo>
                <a:lnTo>
                  <a:pt x="1647" y="1178"/>
                </a:lnTo>
                <a:lnTo>
                  <a:pt x="1651" y="1178"/>
                </a:lnTo>
                <a:lnTo>
                  <a:pt x="1654" y="1176"/>
                </a:lnTo>
                <a:lnTo>
                  <a:pt x="1656" y="1172"/>
                </a:lnTo>
                <a:lnTo>
                  <a:pt x="1658" y="1169"/>
                </a:lnTo>
                <a:lnTo>
                  <a:pt x="1658" y="1160"/>
                </a:lnTo>
                <a:lnTo>
                  <a:pt x="1656" y="1153"/>
                </a:lnTo>
                <a:lnTo>
                  <a:pt x="1656" y="1153"/>
                </a:lnTo>
                <a:lnTo>
                  <a:pt x="1654" y="1142"/>
                </a:lnTo>
                <a:lnTo>
                  <a:pt x="1654" y="1136"/>
                </a:lnTo>
                <a:lnTo>
                  <a:pt x="1656" y="1129"/>
                </a:lnTo>
                <a:lnTo>
                  <a:pt x="1656" y="1129"/>
                </a:lnTo>
                <a:lnTo>
                  <a:pt x="1658" y="1124"/>
                </a:lnTo>
                <a:lnTo>
                  <a:pt x="1662" y="1118"/>
                </a:lnTo>
                <a:lnTo>
                  <a:pt x="1665" y="1111"/>
                </a:lnTo>
                <a:lnTo>
                  <a:pt x="1667" y="1105"/>
                </a:lnTo>
                <a:lnTo>
                  <a:pt x="1667" y="1105"/>
                </a:lnTo>
                <a:lnTo>
                  <a:pt x="1669" y="1093"/>
                </a:lnTo>
                <a:lnTo>
                  <a:pt x="1669" y="1077"/>
                </a:lnTo>
                <a:lnTo>
                  <a:pt x="1669" y="1069"/>
                </a:lnTo>
                <a:lnTo>
                  <a:pt x="1665" y="1062"/>
                </a:lnTo>
                <a:lnTo>
                  <a:pt x="1662" y="1057"/>
                </a:lnTo>
                <a:lnTo>
                  <a:pt x="1656" y="1053"/>
                </a:lnTo>
                <a:lnTo>
                  <a:pt x="1656" y="1053"/>
                </a:lnTo>
                <a:lnTo>
                  <a:pt x="1651" y="1053"/>
                </a:lnTo>
                <a:lnTo>
                  <a:pt x="1651" y="1053"/>
                </a:lnTo>
                <a:lnTo>
                  <a:pt x="1643" y="1055"/>
                </a:lnTo>
                <a:lnTo>
                  <a:pt x="1640" y="1058"/>
                </a:lnTo>
                <a:lnTo>
                  <a:pt x="1640" y="1058"/>
                </a:lnTo>
                <a:lnTo>
                  <a:pt x="1636" y="1064"/>
                </a:lnTo>
                <a:lnTo>
                  <a:pt x="1638" y="1071"/>
                </a:lnTo>
                <a:lnTo>
                  <a:pt x="1640" y="1084"/>
                </a:lnTo>
                <a:lnTo>
                  <a:pt x="1640" y="1084"/>
                </a:lnTo>
                <a:lnTo>
                  <a:pt x="1640" y="1095"/>
                </a:lnTo>
                <a:lnTo>
                  <a:pt x="1636" y="1104"/>
                </a:lnTo>
                <a:lnTo>
                  <a:pt x="1631" y="1113"/>
                </a:lnTo>
                <a:lnTo>
                  <a:pt x="1624" y="1122"/>
                </a:lnTo>
                <a:lnTo>
                  <a:pt x="1620" y="1122"/>
                </a:lnTo>
                <a:close/>
                <a:moveTo>
                  <a:pt x="1609" y="736"/>
                </a:moveTo>
                <a:lnTo>
                  <a:pt x="1609" y="736"/>
                </a:lnTo>
                <a:lnTo>
                  <a:pt x="1609" y="736"/>
                </a:lnTo>
                <a:lnTo>
                  <a:pt x="1609" y="736"/>
                </a:lnTo>
                <a:lnTo>
                  <a:pt x="1604" y="740"/>
                </a:lnTo>
                <a:lnTo>
                  <a:pt x="1604" y="744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4" y="745"/>
                </a:lnTo>
                <a:lnTo>
                  <a:pt x="1605" y="747"/>
                </a:lnTo>
                <a:lnTo>
                  <a:pt x="1605" y="747"/>
                </a:lnTo>
                <a:lnTo>
                  <a:pt x="1605" y="747"/>
                </a:lnTo>
                <a:lnTo>
                  <a:pt x="1605" y="747"/>
                </a:lnTo>
                <a:lnTo>
                  <a:pt x="1607" y="747"/>
                </a:lnTo>
                <a:lnTo>
                  <a:pt x="1607" y="747"/>
                </a:lnTo>
                <a:lnTo>
                  <a:pt x="1609" y="747"/>
                </a:lnTo>
                <a:lnTo>
                  <a:pt x="1609" y="747"/>
                </a:lnTo>
                <a:lnTo>
                  <a:pt x="1613" y="747"/>
                </a:lnTo>
                <a:lnTo>
                  <a:pt x="1613" y="747"/>
                </a:lnTo>
                <a:lnTo>
                  <a:pt x="1611" y="747"/>
                </a:lnTo>
                <a:lnTo>
                  <a:pt x="1611" y="747"/>
                </a:lnTo>
                <a:lnTo>
                  <a:pt x="1611" y="745"/>
                </a:lnTo>
                <a:lnTo>
                  <a:pt x="1611" y="745"/>
                </a:lnTo>
                <a:lnTo>
                  <a:pt x="1613" y="744"/>
                </a:lnTo>
                <a:lnTo>
                  <a:pt x="1613" y="740"/>
                </a:lnTo>
                <a:lnTo>
                  <a:pt x="1611" y="738"/>
                </a:lnTo>
                <a:lnTo>
                  <a:pt x="1609" y="736"/>
                </a:lnTo>
                <a:lnTo>
                  <a:pt x="1609" y="736"/>
                </a:lnTo>
                <a:close/>
                <a:moveTo>
                  <a:pt x="1124" y="1922"/>
                </a:moveTo>
                <a:lnTo>
                  <a:pt x="1124" y="1922"/>
                </a:lnTo>
                <a:lnTo>
                  <a:pt x="1124" y="1912"/>
                </a:lnTo>
                <a:lnTo>
                  <a:pt x="1120" y="1905"/>
                </a:lnTo>
                <a:lnTo>
                  <a:pt x="1117" y="1900"/>
                </a:lnTo>
                <a:lnTo>
                  <a:pt x="1111" y="1894"/>
                </a:lnTo>
                <a:lnTo>
                  <a:pt x="1111" y="1894"/>
                </a:lnTo>
                <a:lnTo>
                  <a:pt x="1097" y="1885"/>
                </a:lnTo>
                <a:lnTo>
                  <a:pt x="1091" y="1878"/>
                </a:lnTo>
                <a:lnTo>
                  <a:pt x="1088" y="1869"/>
                </a:lnTo>
                <a:lnTo>
                  <a:pt x="1088" y="1869"/>
                </a:lnTo>
                <a:lnTo>
                  <a:pt x="1084" y="1856"/>
                </a:lnTo>
                <a:lnTo>
                  <a:pt x="1082" y="1849"/>
                </a:lnTo>
                <a:lnTo>
                  <a:pt x="1079" y="1844"/>
                </a:lnTo>
                <a:lnTo>
                  <a:pt x="1079" y="1844"/>
                </a:lnTo>
                <a:lnTo>
                  <a:pt x="1068" y="1836"/>
                </a:lnTo>
                <a:lnTo>
                  <a:pt x="1057" y="1829"/>
                </a:lnTo>
                <a:lnTo>
                  <a:pt x="1048" y="1824"/>
                </a:lnTo>
                <a:lnTo>
                  <a:pt x="1039" y="1817"/>
                </a:lnTo>
                <a:lnTo>
                  <a:pt x="1039" y="1817"/>
                </a:lnTo>
                <a:lnTo>
                  <a:pt x="1033" y="1809"/>
                </a:lnTo>
                <a:lnTo>
                  <a:pt x="1030" y="1800"/>
                </a:lnTo>
                <a:lnTo>
                  <a:pt x="1026" y="1784"/>
                </a:lnTo>
                <a:lnTo>
                  <a:pt x="1026" y="1784"/>
                </a:lnTo>
                <a:lnTo>
                  <a:pt x="1021" y="1770"/>
                </a:lnTo>
                <a:lnTo>
                  <a:pt x="1014" y="1760"/>
                </a:lnTo>
                <a:lnTo>
                  <a:pt x="1003" y="1755"/>
                </a:lnTo>
                <a:lnTo>
                  <a:pt x="990" y="1750"/>
                </a:lnTo>
                <a:lnTo>
                  <a:pt x="990" y="1750"/>
                </a:lnTo>
                <a:lnTo>
                  <a:pt x="979" y="1748"/>
                </a:lnTo>
                <a:lnTo>
                  <a:pt x="974" y="1746"/>
                </a:lnTo>
                <a:lnTo>
                  <a:pt x="968" y="1746"/>
                </a:lnTo>
                <a:lnTo>
                  <a:pt x="968" y="1746"/>
                </a:lnTo>
                <a:lnTo>
                  <a:pt x="967" y="1748"/>
                </a:lnTo>
                <a:lnTo>
                  <a:pt x="967" y="1748"/>
                </a:lnTo>
                <a:lnTo>
                  <a:pt x="965" y="1750"/>
                </a:lnTo>
                <a:lnTo>
                  <a:pt x="965" y="1753"/>
                </a:lnTo>
                <a:lnTo>
                  <a:pt x="968" y="1760"/>
                </a:lnTo>
                <a:lnTo>
                  <a:pt x="977" y="1771"/>
                </a:lnTo>
                <a:lnTo>
                  <a:pt x="977" y="1771"/>
                </a:lnTo>
                <a:lnTo>
                  <a:pt x="997" y="1795"/>
                </a:lnTo>
                <a:lnTo>
                  <a:pt x="1006" y="1808"/>
                </a:lnTo>
                <a:lnTo>
                  <a:pt x="1014" y="1822"/>
                </a:lnTo>
                <a:lnTo>
                  <a:pt x="1014" y="1822"/>
                </a:lnTo>
                <a:lnTo>
                  <a:pt x="1024" y="1844"/>
                </a:lnTo>
                <a:lnTo>
                  <a:pt x="1039" y="1865"/>
                </a:lnTo>
                <a:lnTo>
                  <a:pt x="1039" y="1865"/>
                </a:lnTo>
                <a:lnTo>
                  <a:pt x="1048" y="1880"/>
                </a:lnTo>
                <a:lnTo>
                  <a:pt x="1057" y="1894"/>
                </a:lnTo>
                <a:lnTo>
                  <a:pt x="1073" y="1925"/>
                </a:lnTo>
                <a:lnTo>
                  <a:pt x="1073" y="1925"/>
                </a:lnTo>
                <a:lnTo>
                  <a:pt x="1082" y="1938"/>
                </a:lnTo>
                <a:lnTo>
                  <a:pt x="1088" y="1941"/>
                </a:lnTo>
                <a:lnTo>
                  <a:pt x="1095" y="1947"/>
                </a:lnTo>
                <a:lnTo>
                  <a:pt x="1095" y="1947"/>
                </a:lnTo>
                <a:lnTo>
                  <a:pt x="1100" y="1949"/>
                </a:lnTo>
                <a:lnTo>
                  <a:pt x="1108" y="1952"/>
                </a:lnTo>
                <a:lnTo>
                  <a:pt x="1115" y="1952"/>
                </a:lnTo>
                <a:lnTo>
                  <a:pt x="1119" y="1952"/>
                </a:lnTo>
                <a:lnTo>
                  <a:pt x="1122" y="1950"/>
                </a:lnTo>
                <a:lnTo>
                  <a:pt x="1122" y="1950"/>
                </a:lnTo>
                <a:lnTo>
                  <a:pt x="1126" y="1943"/>
                </a:lnTo>
                <a:lnTo>
                  <a:pt x="1126" y="1936"/>
                </a:lnTo>
                <a:lnTo>
                  <a:pt x="1124" y="1922"/>
                </a:lnTo>
                <a:lnTo>
                  <a:pt x="1124" y="1922"/>
                </a:lnTo>
                <a:close/>
                <a:moveTo>
                  <a:pt x="729" y="1674"/>
                </a:moveTo>
                <a:lnTo>
                  <a:pt x="729" y="1674"/>
                </a:lnTo>
                <a:lnTo>
                  <a:pt x="728" y="1677"/>
                </a:lnTo>
                <a:lnTo>
                  <a:pt x="728" y="1677"/>
                </a:lnTo>
                <a:lnTo>
                  <a:pt x="726" y="1679"/>
                </a:lnTo>
                <a:lnTo>
                  <a:pt x="726" y="1679"/>
                </a:lnTo>
                <a:lnTo>
                  <a:pt x="728" y="1681"/>
                </a:lnTo>
                <a:lnTo>
                  <a:pt x="728" y="1683"/>
                </a:lnTo>
                <a:lnTo>
                  <a:pt x="728" y="1683"/>
                </a:lnTo>
                <a:lnTo>
                  <a:pt x="729" y="1684"/>
                </a:lnTo>
                <a:lnTo>
                  <a:pt x="729" y="1688"/>
                </a:lnTo>
                <a:lnTo>
                  <a:pt x="729" y="1688"/>
                </a:lnTo>
                <a:lnTo>
                  <a:pt x="722" y="1706"/>
                </a:lnTo>
                <a:lnTo>
                  <a:pt x="722" y="1706"/>
                </a:lnTo>
                <a:lnTo>
                  <a:pt x="724" y="1715"/>
                </a:lnTo>
                <a:lnTo>
                  <a:pt x="728" y="1726"/>
                </a:lnTo>
                <a:lnTo>
                  <a:pt x="728" y="1726"/>
                </a:lnTo>
                <a:lnTo>
                  <a:pt x="729" y="1737"/>
                </a:lnTo>
                <a:lnTo>
                  <a:pt x="731" y="1744"/>
                </a:lnTo>
                <a:lnTo>
                  <a:pt x="733" y="1746"/>
                </a:lnTo>
                <a:lnTo>
                  <a:pt x="737" y="1746"/>
                </a:lnTo>
                <a:lnTo>
                  <a:pt x="746" y="1742"/>
                </a:lnTo>
                <a:lnTo>
                  <a:pt x="746" y="1742"/>
                </a:lnTo>
                <a:lnTo>
                  <a:pt x="751" y="1741"/>
                </a:lnTo>
                <a:lnTo>
                  <a:pt x="755" y="1739"/>
                </a:lnTo>
                <a:lnTo>
                  <a:pt x="757" y="1737"/>
                </a:lnTo>
                <a:lnTo>
                  <a:pt x="757" y="1737"/>
                </a:lnTo>
                <a:lnTo>
                  <a:pt x="758" y="1732"/>
                </a:lnTo>
                <a:lnTo>
                  <a:pt x="758" y="1724"/>
                </a:lnTo>
                <a:lnTo>
                  <a:pt x="758" y="1717"/>
                </a:lnTo>
                <a:lnTo>
                  <a:pt x="757" y="1712"/>
                </a:lnTo>
                <a:lnTo>
                  <a:pt x="757" y="1712"/>
                </a:lnTo>
                <a:lnTo>
                  <a:pt x="749" y="1699"/>
                </a:lnTo>
                <a:lnTo>
                  <a:pt x="740" y="1688"/>
                </a:lnTo>
                <a:lnTo>
                  <a:pt x="729" y="1674"/>
                </a:lnTo>
                <a:lnTo>
                  <a:pt x="729" y="1674"/>
                </a:lnTo>
                <a:close/>
                <a:moveTo>
                  <a:pt x="1330" y="1656"/>
                </a:moveTo>
                <a:lnTo>
                  <a:pt x="1330" y="1656"/>
                </a:lnTo>
                <a:lnTo>
                  <a:pt x="1325" y="1656"/>
                </a:lnTo>
                <a:lnTo>
                  <a:pt x="1321" y="1659"/>
                </a:lnTo>
                <a:lnTo>
                  <a:pt x="1321" y="1659"/>
                </a:lnTo>
                <a:lnTo>
                  <a:pt x="1319" y="1661"/>
                </a:lnTo>
                <a:lnTo>
                  <a:pt x="1318" y="1665"/>
                </a:lnTo>
                <a:lnTo>
                  <a:pt x="1316" y="1672"/>
                </a:lnTo>
                <a:lnTo>
                  <a:pt x="1316" y="1672"/>
                </a:lnTo>
                <a:lnTo>
                  <a:pt x="1316" y="1675"/>
                </a:lnTo>
                <a:lnTo>
                  <a:pt x="1314" y="1679"/>
                </a:lnTo>
                <a:lnTo>
                  <a:pt x="1307" y="1683"/>
                </a:lnTo>
                <a:lnTo>
                  <a:pt x="1307" y="1683"/>
                </a:lnTo>
                <a:lnTo>
                  <a:pt x="1301" y="1688"/>
                </a:lnTo>
                <a:lnTo>
                  <a:pt x="1300" y="1690"/>
                </a:lnTo>
                <a:lnTo>
                  <a:pt x="1301" y="1694"/>
                </a:lnTo>
                <a:lnTo>
                  <a:pt x="1301" y="1694"/>
                </a:lnTo>
                <a:lnTo>
                  <a:pt x="1309" y="1694"/>
                </a:lnTo>
                <a:lnTo>
                  <a:pt x="1314" y="1692"/>
                </a:lnTo>
                <a:lnTo>
                  <a:pt x="1318" y="1688"/>
                </a:lnTo>
                <a:lnTo>
                  <a:pt x="1321" y="1683"/>
                </a:lnTo>
                <a:lnTo>
                  <a:pt x="1321" y="1683"/>
                </a:lnTo>
                <a:lnTo>
                  <a:pt x="1327" y="1677"/>
                </a:lnTo>
                <a:lnTo>
                  <a:pt x="1332" y="1672"/>
                </a:lnTo>
                <a:lnTo>
                  <a:pt x="1334" y="1666"/>
                </a:lnTo>
                <a:lnTo>
                  <a:pt x="1336" y="1663"/>
                </a:lnTo>
                <a:lnTo>
                  <a:pt x="1334" y="1659"/>
                </a:lnTo>
                <a:lnTo>
                  <a:pt x="1334" y="1659"/>
                </a:lnTo>
                <a:lnTo>
                  <a:pt x="1332" y="1656"/>
                </a:lnTo>
                <a:lnTo>
                  <a:pt x="1330" y="1656"/>
                </a:lnTo>
                <a:lnTo>
                  <a:pt x="1330" y="1656"/>
                </a:lnTo>
                <a:close/>
                <a:moveTo>
                  <a:pt x="1428" y="1688"/>
                </a:moveTo>
                <a:lnTo>
                  <a:pt x="1428" y="1688"/>
                </a:lnTo>
                <a:lnTo>
                  <a:pt x="1424" y="1688"/>
                </a:lnTo>
                <a:lnTo>
                  <a:pt x="1424" y="1688"/>
                </a:lnTo>
                <a:lnTo>
                  <a:pt x="1423" y="1690"/>
                </a:lnTo>
                <a:lnTo>
                  <a:pt x="1421" y="1694"/>
                </a:lnTo>
                <a:lnTo>
                  <a:pt x="1417" y="1699"/>
                </a:lnTo>
                <a:lnTo>
                  <a:pt x="1417" y="1699"/>
                </a:lnTo>
                <a:lnTo>
                  <a:pt x="1412" y="1703"/>
                </a:lnTo>
                <a:lnTo>
                  <a:pt x="1403" y="1704"/>
                </a:lnTo>
                <a:lnTo>
                  <a:pt x="1386" y="1704"/>
                </a:lnTo>
                <a:lnTo>
                  <a:pt x="1386" y="1704"/>
                </a:lnTo>
                <a:lnTo>
                  <a:pt x="1381" y="1704"/>
                </a:lnTo>
                <a:lnTo>
                  <a:pt x="1377" y="1706"/>
                </a:lnTo>
                <a:lnTo>
                  <a:pt x="1374" y="1710"/>
                </a:lnTo>
                <a:lnTo>
                  <a:pt x="1374" y="1715"/>
                </a:lnTo>
                <a:lnTo>
                  <a:pt x="1374" y="1715"/>
                </a:lnTo>
                <a:lnTo>
                  <a:pt x="1376" y="1719"/>
                </a:lnTo>
                <a:lnTo>
                  <a:pt x="1377" y="1721"/>
                </a:lnTo>
                <a:lnTo>
                  <a:pt x="1386" y="1721"/>
                </a:lnTo>
                <a:lnTo>
                  <a:pt x="1386" y="1721"/>
                </a:lnTo>
                <a:lnTo>
                  <a:pt x="1395" y="1721"/>
                </a:lnTo>
                <a:lnTo>
                  <a:pt x="1401" y="1722"/>
                </a:lnTo>
                <a:lnTo>
                  <a:pt x="1405" y="1724"/>
                </a:lnTo>
                <a:lnTo>
                  <a:pt x="1405" y="1724"/>
                </a:lnTo>
                <a:lnTo>
                  <a:pt x="1406" y="1728"/>
                </a:lnTo>
                <a:lnTo>
                  <a:pt x="1406" y="1732"/>
                </a:lnTo>
                <a:lnTo>
                  <a:pt x="1406" y="1735"/>
                </a:lnTo>
                <a:lnTo>
                  <a:pt x="1406" y="1739"/>
                </a:lnTo>
                <a:lnTo>
                  <a:pt x="1406" y="1739"/>
                </a:lnTo>
                <a:lnTo>
                  <a:pt x="1408" y="1742"/>
                </a:lnTo>
                <a:lnTo>
                  <a:pt x="1414" y="1746"/>
                </a:lnTo>
                <a:lnTo>
                  <a:pt x="1419" y="1748"/>
                </a:lnTo>
                <a:lnTo>
                  <a:pt x="1424" y="1748"/>
                </a:lnTo>
                <a:lnTo>
                  <a:pt x="1424" y="1748"/>
                </a:lnTo>
                <a:lnTo>
                  <a:pt x="1428" y="1744"/>
                </a:lnTo>
                <a:lnTo>
                  <a:pt x="1428" y="1741"/>
                </a:lnTo>
                <a:lnTo>
                  <a:pt x="1428" y="1735"/>
                </a:lnTo>
                <a:lnTo>
                  <a:pt x="1426" y="1730"/>
                </a:lnTo>
                <a:lnTo>
                  <a:pt x="1426" y="1730"/>
                </a:lnTo>
                <a:lnTo>
                  <a:pt x="1424" y="1724"/>
                </a:lnTo>
                <a:lnTo>
                  <a:pt x="1426" y="1721"/>
                </a:lnTo>
                <a:lnTo>
                  <a:pt x="1434" y="1713"/>
                </a:lnTo>
                <a:lnTo>
                  <a:pt x="1434" y="1713"/>
                </a:lnTo>
                <a:lnTo>
                  <a:pt x="1437" y="1710"/>
                </a:lnTo>
                <a:lnTo>
                  <a:pt x="1437" y="1706"/>
                </a:lnTo>
                <a:lnTo>
                  <a:pt x="1437" y="1706"/>
                </a:lnTo>
                <a:lnTo>
                  <a:pt x="1434" y="1697"/>
                </a:lnTo>
                <a:lnTo>
                  <a:pt x="1432" y="1692"/>
                </a:lnTo>
                <a:lnTo>
                  <a:pt x="1428" y="1688"/>
                </a:lnTo>
                <a:lnTo>
                  <a:pt x="1428" y="1688"/>
                </a:lnTo>
                <a:close/>
                <a:moveTo>
                  <a:pt x="1359" y="1373"/>
                </a:moveTo>
                <a:lnTo>
                  <a:pt x="1359" y="1373"/>
                </a:lnTo>
                <a:lnTo>
                  <a:pt x="1356" y="1377"/>
                </a:lnTo>
                <a:lnTo>
                  <a:pt x="1350" y="1382"/>
                </a:lnTo>
                <a:lnTo>
                  <a:pt x="1350" y="1382"/>
                </a:lnTo>
                <a:lnTo>
                  <a:pt x="1343" y="1393"/>
                </a:lnTo>
                <a:lnTo>
                  <a:pt x="1336" y="1406"/>
                </a:lnTo>
                <a:lnTo>
                  <a:pt x="1336" y="1413"/>
                </a:lnTo>
                <a:lnTo>
                  <a:pt x="1336" y="1420"/>
                </a:lnTo>
                <a:lnTo>
                  <a:pt x="1338" y="1426"/>
                </a:lnTo>
                <a:lnTo>
                  <a:pt x="1343" y="1431"/>
                </a:lnTo>
                <a:lnTo>
                  <a:pt x="1343" y="1431"/>
                </a:lnTo>
                <a:lnTo>
                  <a:pt x="1348" y="1431"/>
                </a:lnTo>
                <a:lnTo>
                  <a:pt x="1354" y="1431"/>
                </a:lnTo>
                <a:lnTo>
                  <a:pt x="1359" y="1428"/>
                </a:lnTo>
                <a:lnTo>
                  <a:pt x="1365" y="1424"/>
                </a:lnTo>
                <a:lnTo>
                  <a:pt x="1374" y="1413"/>
                </a:lnTo>
                <a:lnTo>
                  <a:pt x="1377" y="1404"/>
                </a:lnTo>
                <a:lnTo>
                  <a:pt x="1377" y="1404"/>
                </a:lnTo>
                <a:lnTo>
                  <a:pt x="1377" y="1397"/>
                </a:lnTo>
                <a:lnTo>
                  <a:pt x="1376" y="1390"/>
                </a:lnTo>
                <a:lnTo>
                  <a:pt x="1370" y="1379"/>
                </a:lnTo>
                <a:lnTo>
                  <a:pt x="1370" y="1379"/>
                </a:lnTo>
                <a:lnTo>
                  <a:pt x="1368" y="1375"/>
                </a:lnTo>
                <a:lnTo>
                  <a:pt x="1365" y="1373"/>
                </a:lnTo>
                <a:lnTo>
                  <a:pt x="1363" y="1373"/>
                </a:lnTo>
                <a:lnTo>
                  <a:pt x="1359" y="1373"/>
                </a:lnTo>
                <a:lnTo>
                  <a:pt x="1359" y="1373"/>
                </a:lnTo>
                <a:close/>
                <a:moveTo>
                  <a:pt x="1175" y="1829"/>
                </a:moveTo>
                <a:lnTo>
                  <a:pt x="1175" y="1829"/>
                </a:lnTo>
                <a:lnTo>
                  <a:pt x="1173" y="1836"/>
                </a:lnTo>
                <a:lnTo>
                  <a:pt x="1171" y="1844"/>
                </a:lnTo>
                <a:lnTo>
                  <a:pt x="1173" y="1851"/>
                </a:lnTo>
                <a:lnTo>
                  <a:pt x="1175" y="1858"/>
                </a:lnTo>
                <a:lnTo>
                  <a:pt x="1175" y="1858"/>
                </a:lnTo>
                <a:lnTo>
                  <a:pt x="1176" y="1865"/>
                </a:lnTo>
                <a:lnTo>
                  <a:pt x="1180" y="1871"/>
                </a:lnTo>
                <a:lnTo>
                  <a:pt x="1189" y="1880"/>
                </a:lnTo>
                <a:lnTo>
                  <a:pt x="1189" y="1880"/>
                </a:lnTo>
                <a:lnTo>
                  <a:pt x="1191" y="1887"/>
                </a:lnTo>
                <a:lnTo>
                  <a:pt x="1193" y="1894"/>
                </a:lnTo>
                <a:lnTo>
                  <a:pt x="1196" y="1902"/>
                </a:lnTo>
                <a:lnTo>
                  <a:pt x="1200" y="1909"/>
                </a:lnTo>
                <a:lnTo>
                  <a:pt x="1200" y="1909"/>
                </a:lnTo>
                <a:lnTo>
                  <a:pt x="1204" y="1912"/>
                </a:lnTo>
                <a:lnTo>
                  <a:pt x="1209" y="1914"/>
                </a:lnTo>
                <a:lnTo>
                  <a:pt x="1222" y="1918"/>
                </a:lnTo>
                <a:lnTo>
                  <a:pt x="1234" y="1918"/>
                </a:lnTo>
                <a:lnTo>
                  <a:pt x="1245" y="1916"/>
                </a:lnTo>
                <a:lnTo>
                  <a:pt x="1245" y="1916"/>
                </a:lnTo>
                <a:lnTo>
                  <a:pt x="1251" y="1914"/>
                </a:lnTo>
                <a:lnTo>
                  <a:pt x="1256" y="1914"/>
                </a:lnTo>
                <a:lnTo>
                  <a:pt x="1256" y="1914"/>
                </a:lnTo>
                <a:lnTo>
                  <a:pt x="1260" y="1914"/>
                </a:lnTo>
                <a:lnTo>
                  <a:pt x="1263" y="1916"/>
                </a:lnTo>
                <a:lnTo>
                  <a:pt x="1263" y="1916"/>
                </a:lnTo>
                <a:lnTo>
                  <a:pt x="1269" y="1918"/>
                </a:lnTo>
                <a:lnTo>
                  <a:pt x="1274" y="1918"/>
                </a:lnTo>
                <a:lnTo>
                  <a:pt x="1285" y="1914"/>
                </a:lnTo>
                <a:lnTo>
                  <a:pt x="1285" y="1914"/>
                </a:lnTo>
                <a:lnTo>
                  <a:pt x="1289" y="1912"/>
                </a:lnTo>
                <a:lnTo>
                  <a:pt x="1291" y="1909"/>
                </a:lnTo>
                <a:lnTo>
                  <a:pt x="1294" y="1902"/>
                </a:lnTo>
                <a:lnTo>
                  <a:pt x="1294" y="1902"/>
                </a:lnTo>
                <a:lnTo>
                  <a:pt x="1298" y="1893"/>
                </a:lnTo>
                <a:lnTo>
                  <a:pt x="1300" y="1884"/>
                </a:lnTo>
                <a:lnTo>
                  <a:pt x="1300" y="1873"/>
                </a:lnTo>
                <a:lnTo>
                  <a:pt x="1300" y="1864"/>
                </a:lnTo>
                <a:lnTo>
                  <a:pt x="1300" y="1864"/>
                </a:lnTo>
                <a:lnTo>
                  <a:pt x="1298" y="1858"/>
                </a:lnTo>
                <a:lnTo>
                  <a:pt x="1298" y="1855"/>
                </a:lnTo>
                <a:lnTo>
                  <a:pt x="1298" y="1851"/>
                </a:lnTo>
                <a:lnTo>
                  <a:pt x="1298" y="1851"/>
                </a:lnTo>
                <a:lnTo>
                  <a:pt x="1303" y="1846"/>
                </a:lnTo>
                <a:lnTo>
                  <a:pt x="1309" y="1844"/>
                </a:lnTo>
                <a:lnTo>
                  <a:pt x="1309" y="1844"/>
                </a:lnTo>
                <a:lnTo>
                  <a:pt x="1318" y="1842"/>
                </a:lnTo>
                <a:lnTo>
                  <a:pt x="1319" y="1840"/>
                </a:lnTo>
                <a:lnTo>
                  <a:pt x="1321" y="1836"/>
                </a:lnTo>
                <a:lnTo>
                  <a:pt x="1321" y="1836"/>
                </a:lnTo>
                <a:lnTo>
                  <a:pt x="1321" y="1833"/>
                </a:lnTo>
                <a:lnTo>
                  <a:pt x="1319" y="1831"/>
                </a:lnTo>
                <a:lnTo>
                  <a:pt x="1314" y="1826"/>
                </a:lnTo>
                <a:lnTo>
                  <a:pt x="1314" y="1826"/>
                </a:lnTo>
                <a:lnTo>
                  <a:pt x="1307" y="1820"/>
                </a:lnTo>
                <a:lnTo>
                  <a:pt x="1303" y="1813"/>
                </a:lnTo>
                <a:lnTo>
                  <a:pt x="1303" y="1813"/>
                </a:lnTo>
                <a:lnTo>
                  <a:pt x="1301" y="1804"/>
                </a:lnTo>
                <a:lnTo>
                  <a:pt x="1300" y="1800"/>
                </a:lnTo>
                <a:lnTo>
                  <a:pt x="1300" y="1795"/>
                </a:lnTo>
                <a:lnTo>
                  <a:pt x="1300" y="1795"/>
                </a:lnTo>
                <a:lnTo>
                  <a:pt x="1301" y="1786"/>
                </a:lnTo>
                <a:lnTo>
                  <a:pt x="1307" y="1775"/>
                </a:lnTo>
                <a:lnTo>
                  <a:pt x="1307" y="1775"/>
                </a:lnTo>
                <a:lnTo>
                  <a:pt x="1312" y="1771"/>
                </a:lnTo>
                <a:lnTo>
                  <a:pt x="1318" y="1768"/>
                </a:lnTo>
                <a:lnTo>
                  <a:pt x="1323" y="1764"/>
                </a:lnTo>
                <a:lnTo>
                  <a:pt x="1327" y="1759"/>
                </a:lnTo>
                <a:lnTo>
                  <a:pt x="1327" y="1759"/>
                </a:lnTo>
                <a:lnTo>
                  <a:pt x="1329" y="1757"/>
                </a:lnTo>
                <a:lnTo>
                  <a:pt x="1327" y="1753"/>
                </a:lnTo>
                <a:lnTo>
                  <a:pt x="1323" y="1751"/>
                </a:lnTo>
                <a:lnTo>
                  <a:pt x="1314" y="1746"/>
                </a:lnTo>
                <a:lnTo>
                  <a:pt x="1314" y="1746"/>
                </a:lnTo>
                <a:lnTo>
                  <a:pt x="1310" y="1742"/>
                </a:lnTo>
                <a:lnTo>
                  <a:pt x="1309" y="1737"/>
                </a:lnTo>
                <a:lnTo>
                  <a:pt x="1305" y="1732"/>
                </a:lnTo>
                <a:lnTo>
                  <a:pt x="1301" y="1728"/>
                </a:lnTo>
                <a:lnTo>
                  <a:pt x="1301" y="1728"/>
                </a:lnTo>
                <a:lnTo>
                  <a:pt x="1298" y="1728"/>
                </a:lnTo>
                <a:lnTo>
                  <a:pt x="1294" y="1728"/>
                </a:lnTo>
                <a:lnTo>
                  <a:pt x="1291" y="1730"/>
                </a:lnTo>
                <a:lnTo>
                  <a:pt x="1287" y="1732"/>
                </a:lnTo>
                <a:lnTo>
                  <a:pt x="1287" y="1732"/>
                </a:lnTo>
                <a:lnTo>
                  <a:pt x="1280" y="1741"/>
                </a:lnTo>
                <a:lnTo>
                  <a:pt x="1274" y="1751"/>
                </a:lnTo>
                <a:lnTo>
                  <a:pt x="1274" y="1751"/>
                </a:lnTo>
                <a:lnTo>
                  <a:pt x="1272" y="1759"/>
                </a:lnTo>
                <a:lnTo>
                  <a:pt x="1271" y="1764"/>
                </a:lnTo>
                <a:lnTo>
                  <a:pt x="1269" y="1768"/>
                </a:lnTo>
                <a:lnTo>
                  <a:pt x="1269" y="1768"/>
                </a:lnTo>
                <a:lnTo>
                  <a:pt x="1263" y="1773"/>
                </a:lnTo>
                <a:lnTo>
                  <a:pt x="1256" y="1775"/>
                </a:lnTo>
                <a:lnTo>
                  <a:pt x="1256" y="1775"/>
                </a:lnTo>
                <a:lnTo>
                  <a:pt x="1249" y="1779"/>
                </a:lnTo>
                <a:lnTo>
                  <a:pt x="1242" y="1782"/>
                </a:lnTo>
                <a:lnTo>
                  <a:pt x="1238" y="1788"/>
                </a:lnTo>
                <a:lnTo>
                  <a:pt x="1236" y="1795"/>
                </a:lnTo>
                <a:lnTo>
                  <a:pt x="1236" y="1795"/>
                </a:lnTo>
                <a:lnTo>
                  <a:pt x="1236" y="1802"/>
                </a:lnTo>
                <a:lnTo>
                  <a:pt x="1234" y="1806"/>
                </a:lnTo>
                <a:lnTo>
                  <a:pt x="1231" y="1811"/>
                </a:lnTo>
                <a:lnTo>
                  <a:pt x="1225" y="1813"/>
                </a:lnTo>
                <a:lnTo>
                  <a:pt x="1225" y="1813"/>
                </a:lnTo>
                <a:lnTo>
                  <a:pt x="1213" y="1818"/>
                </a:lnTo>
                <a:lnTo>
                  <a:pt x="1213" y="1818"/>
                </a:lnTo>
                <a:lnTo>
                  <a:pt x="1207" y="1822"/>
                </a:lnTo>
                <a:lnTo>
                  <a:pt x="1204" y="1824"/>
                </a:lnTo>
                <a:lnTo>
                  <a:pt x="1200" y="1824"/>
                </a:lnTo>
                <a:lnTo>
                  <a:pt x="1200" y="1824"/>
                </a:lnTo>
                <a:lnTo>
                  <a:pt x="1186" y="1822"/>
                </a:lnTo>
                <a:lnTo>
                  <a:pt x="1180" y="1824"/>
                </a:lnTo>
                <a:lnTo>
                  <a:pt x="1176" y="1826"/>
                </a:lnTo>
                <a:lnTo>
                  <a:pt x="1175" y="1829"/>
                </a:lnTo>
                <a:lnTo>
                  <a:pt x="1175" y="1829"/>
                </a:lnTo>
                <a:close/>
                <a:moveTo>
                  <a:pt x="1258" y="2012"/>
                </a:moveTo>
                <a:lnTo>
                  <a:pt x="1258" y="2012"/>
                </a:lnTo>
                <a:lnTo>
                  <a:pt x="1260" y="2010"/>
                </a:lnTo>
                <a:lnTo>
                  <a:pt x="1260" y="2007"/>
                </a:lnTo>
                <a:lnTo>
                  <a:pt x="1258" y="1999"/>
                </a:lnTo>
                <a:lnTo>
                  <a:pt x="1258" y="1999"/>
                </a:lnTo>
                <a:lnTo>
                  <a:pt x="1258" y="1996"/>
                </a:lnTo>
                <a:lnTo>
                  <a:pt x="1256" y="1994"/>
                </a:lnTo>
                <a:lnTo>
                  <a:pt x="1256" y="1994"/>
                </a:lnTo>
                <a:lnTo>
                  <a:pt x="1254" y="1992"/>
                </a:lnTo>
                <a:lnTo>
                  <a:pt x="1251" y="1992"/>
                </a:lnTo>
                <a:lnTo>
                  <a:pt x="1245" y="1994"/>
                </a:lnTo>
                <a:lnTo>
                  <a:pt x="1245" y="1994"/>
                </a:lnTo>
                <a:lnTo>
                  <a:pt x="1242" y="1992"/>
                </a:lnTo>
                <a:lnTo>
                  <a:pt x="1238" y="1988"/>
                </a:lnTo>
                <a:lnTo>
                  <a:pt x="1234" y="1981"/>
                </a:lnTo>
                <a:lnTo>
                  <a:pt x="1234" y="1981"/>
                </a:lnTo>
                <a:lnTo>
                  <a:pt x="1231" y="1974"/>
                </a:lnTo>
                <a:lnTo>
                  <a:pt x="1227" y="1972"/>
                </a:lnTo>
                <a:lnTo>
                  <a:pt x="1224" y="1970"/>
                </a:lnTo>
                <a:lnTo>
                  <a:pt x="1224" y="1970"/>
                </a:lnTo>
                <a:lnTo>
                  <a:pt x="1216" y="1970"/>
                </a:lnTo>
                <a:lnTo>
                  <a:pt x="1211" y="1970"/>
                </a:lnTo>
                <a:lnTo>
                  <a:pt x="1211" y="1970"/>
                </a:lnTo>
                <a:lnTo>
                  <a:pt x="1207" y="1969"/>
                </a:lnTo>
                <a:lnTo>
                  <a:pt x="1205" y="1969"/>
                </a:lnTo>
                <a:lnTo>
                  <a:pt x="1205" y="1969"/>
                </a:lnTo>
                <a:lnTo>
                  <a:pt x="1204" y="1969"/>
                </a:lnTo>
                <a:lnTo>
                  <a:pt x="1202" y="1970"/>
                </a:lnTo>
                <a:lnTo>
                  <a:pt x="1200" y="1972"/>
                </a:lnTo>
                <a:lnTo>
                  <a:pt x="1198" y="1974"/>
                </a:lnTo>
                <a:lnTo>
                  <a:pt x="1198" y="1974"/>
                </a:lnTo>
                <a:lnTo>
                  <a:pt x="1193" y="1974"/>
                </a:lnTo>
                <a:lnTo>
                  <a:pt x="1187" y="1972"/>
                </a:lnTo>
                <a:lnTo>
                  <a:pt x="1178" y="1969"/>
                </a:lnTo>
                <a:lnTo>
                  <a:pt x="1178" y="1969"/>
                </a:lnTo>
                <a:lnTo>
                  <a:pt x="1175" y="1967"/>
                </a:lnTo>
                <a:lnTo>
                  <a:pt x="1171" y="1965"/>
                </a:lnTo>
                <a:lnTo>
                  <a:pt x="1171" y="1965"/>
                </a:lnTo>
                <a:lnTo>
                  <a:pt x="1166" y="1961"/>
                </a:lnTo>
                <a:lnTo>
                  <a:pt x="1160" y="1960"/>
                </a:lnTo>
                <a:lnTo>
                  <a:pt x="1160" y="1960"/>
                </a:lnTo>
                <a:lnTo>
                  <a:pt x="1157" y="1960"/>
                </a:lnTo>
                <a:lnTo>
                  <a:pt x="1155" y="1960"/>
                </a:lnTo>
                <a:lnTo>
                  <a:pt x="1148" y="1963"/>
                </a:lnTo>
                <a:lnTo>
                  <a:pt x="1148" y="1963"/>
                </a:lnTo>
                <a:lnTo>
                  <a:pt x="1142" y="1963"/>
                </a:lnTo>
                <a:lnTo>
                  <a:pt x="1138" y="1963"/>
                </a:lnTo>
                <a:lnTo>
                  <a:pt x="1138" y="1963"/>
                </a:lnTo>
                <a:lnTo>
                  <a:pt x="1129" y="1965"/>
                </a:lnTo>
                <a:lnTo>
                  <a:pt x="1129" y="1965"/>
                </a:lnTo>
                <a:lnTo>
                  <a:pt x="1126" y="1967"/>
                </a:lnTo>
                <a:lnTo>
                  <a:pt x="1124" y="1972"/>
                </a:lnTo>
                <a:lnTo>
                  <a:pt x="1124" y="1972"/>
                </a:lnTo>
                <a:lnTo>
                  <a:pt x="1124" y="1978"/>
                </a:lnTo>
                <a:lnTo>
                  <a:pt x="1128" y="1979"/>
                </a:lnTo>
                <a:lnTo>
                  <a:pt x="1137" y="1983"/>
                </a:lnTo>
                <a:lnTo>
                  <a:pt x="1137" y="1983"/>
                </a:lnTo>
                <a:lnTo>
                  <a:pt x="1148" y="1988"/>
                </a:lnTo>
                <a:lnTo>
                  <a:pt x="1153" y="1990"/>
                </a:lnTo>
                <a:lnTo>
                  <a:pt x="1160" y="1992"/>
                </a:lnTo>
                <a:lnTo>
                  <a:pt x="1160" y="1992"/>
                </a:lnTo>
                <a:lnTo>
                  <a:pt x="1173" y="1994"/>
                </a:lnTo>
                <a:lnTo>
                  <a:pt x="1186" y="1999"/>
                </a:lnTo>
                <a:lnTo>
                  <a:pt x="1186" y="1999"/>
                </a:lnTo>
                <a:lnTo>
                  <a:pt x="1193" y="2001"/>
                </a:lnTo>
                <a:lnTo>
                  <a:pt x="1198" y="2003"/>
                </a:lnTo>
                <a:lnTo>
                  <a:pt x="1213" y="2003"/>
                </a:lnTo>
                <a:lnTo>
                  <a:pt x="1213" y="2003"/>
                </a:lnTo>
                <a:lnTo>
                  <a:pt x="1225" y="2003"/>
                </a:lnTo>
                <a:lnTo>
                  <a:pt x="1231" y="2003"/>
                </a:lnTo>
                <a:lnTo>
                  <a:pt x="1236" y="2005"/>
                </a:lnTo>
                <a:lnTo>
                  <a:pt x="1236" y="2005"/>
                </a:lnTo>
                <a:lnTo>
                  <a:pt x="1247" y="2012"/>
                </a:lnTo>
                <a:lnTo>
                  <a:pt x="1252" y="2014"/>
                </a:lnTo>
                <a:lnTo>
                  <a:pt x="1256" y="2014"/>
                </a:lnTo>
                <a:lnTo>
                  <a:pt x="1258" y="2012"/>
                </a:lnTo>
                <a:lnTo>
                  <a:pt x="1258" y="2012"/>
                </a:lnTo>
                <a:close/>
                <a:moveTo>
                  <a:pt x="1204" y="1505"/>
                </a:moveTo>
                <a:lnTo>
                  <a:pt x="1204" y="1505"/>
                </a:lnTo>
                <a:lnTo>
                  <a:pt x="1207" y="1500"/>
                </a:lnTo>
                <a:lnTo>
                  <a:pt x="1207" y="1493"/>
                </a:lnTo>
                <a:lnTo>
                  <a:pt x="1207" y="1493"/>
                </a:lnTo>
                <a:lnTo>
                  <a:pt x="1207" y="1485"/>
                </a:lnTo>
                <a:lnTo>
                  <a:pt x="1207" y="1485"/>
                </a:lnTo>
                <a:lnTo>
                  <a:pt x="1209" y="1482"/>
                </a:lnTo>
                <a:lnTo>
                  <a:pt x="1209" y="1478"/>
                </a:lnTo>
                <a:lnTo>
                  <a:pt x="1207" y="1476"/>
                </a:lnTo>
                <a:lnTo>
                  <a:pt x="1207" y="1476"/>
                </a:lnTo>
                <a:lnTo>
                  <a:pt x="1205" y="1475"/>
                </a:lnTo>
                <a:lnTo>
                  <a:pt x="1202" y="1475"/>
                </a:lnTo>
                <a:lnTo>
                  <a:pt x="1195" y="1476"/>
                </a:lnTo>
                <a:lnTo>
                  <a:pt x="1195" y="1476"/>
                </a:lnTo>
                <a:lnTo>
                  <a:pt x="1191" y="1478"/>
                </a:lnTo>
                <a:lnTo>
                  <a:pt x="1191" y="1478"/>
                </a:lnTo>
                <a:lnTo>
                  <a:pt x="1182" y="1482"/>
                </a:lnTo>
                <a:lnTo>
                  <a:pt x="1178" y="1485"/>
                </a:lnTo>
                <a:lnTo>
                  <a:pt x="1175" y="1489"/>
                </a:lnTo>
                <a:lnTo>
                  <a:pt x="1173" y="1494"/>
                </a:lnTo>
                <a:lnTo>
                  <a:pt x="1173" y="1498"/>
                </a:lnTo>
                <a:lnTo>
                  <a:pt x="1175" y="1504"/>
                </a:lnTo>
                <a:lnTo>
                  <a:pt x="1178" y="1509"/>
                </a:lnTo>
                <a:lnTo>
                  <a:pt x="1178" y="1509"/>
                </a:lnTo>
                <a:lnTo>
                  <a:pt x="1180" y="1511"/>
                </a:lnTo>
                <a:lnTo>
                  <a:pt x="1184" y="1513"/>
                </a:lnTo>
                <a:lnTo>
                  <a:pt x="1191" y="1514"/>
                </a:lnTo>
                <a:lnTo>
                  <a:pt x="1198" y="1511"/>
                </a:lnTo>
                <a:lnTo>
                  <a:pt x="1204" y="1505"/>
                </a:lnTo>
                <a:lnTo>
                  <a:pt x="1204" y="1505"/>
                </a:lnTo>
                <a:close/>
                <a:moveTo>
                  <a:pt x="2389" y="458"/>
                </a:moveTo>
                <a:lnTo>
                  <a:pt x="2389" y="458"/>
                </a:lnTo>
                <a:lnTo>
                  <a:pt x="2382" y="447"/>
                </a:lnTo>
                <a:lnTo>
                  <a:pt x="2373" y="440"/>
                </a:lnTo>
                <a:lnTo>
                  <a:pt x="2364" y="434"/>
                </a:lnTo>
                <a:lnTo>
                  <a:pt x="2351" y="432"/>
                </a:lnTo>
                <a:lnTo>
                  <a:pt x="2351" y="432"/>
                </a:lnTo>
                <a:lnTo>
                  <a:pt x="2342" y="431"/>
                </a:lnTo>
                <a:lnTo>
                  <a:pt x="2333" y="427"/>
                </a:lnTo>
                <a:lnTo>
                  <a:pt x="2324" y="423"/>
                </a:lnTo>
                <a:lnTo>
                  <a:pt x="2315" y="418"/>
                </a:lnTo>
                <a:lnTo>
                  <a:pt x="2315" y="418"/>
                </a:lnTo>
                <a:lnTo>
                  <a:pt x="2275" y="385"/>
                </a:lnTo>
                <a:lnTo>
                  <a:pt x="2275" y="385"/>
                </a:lnTo>
                <a:lnTo>
                  <a:pt x="2262" y="376"/>
                </a:lnTo>
                <a:lnTo>
                  <a:pt x="2250" y="369"/>
                </a:lnTo>
                <a:lnTo>
                  <a:pt x="2250" y="369"/>
                </a:lnTo>
                <a:lnTo>
                  <a:pt x="2244" y="365"/>
                </a:lnTo>
                <a:lnTo>
                  <a:pt x="2241" y="364"/>
                </a:lnTo>
                <a:lnTo>
                  <a:pt x="2228" y="362"/>
                </a:lnTo>
                <a:lnTo>
                  <a:pt x="2228" y="362"/>
                </a:lnTo>
                <a:lnTo>
                  <a:pt x="2210" y="355"/>
                </a:lnTo>
                <a:lnTo>
                  <a:pt x="2194" y="349"/>
                </a:lnTo>
                <a:lnTo>
                  <a:pt x="2194" y="349"/>
                </a:lnTo>
                <a:lnTo>
                  <a:pt x="2177" y="340"/>
                </a:lnTo>
                <a:lnTo>
                  <a:pt x="2159" y="335"/>
                </a:lnTo>
                <a:lnTo>
                  <a:pt x="2159" y="335"/>
                </a:lnTo>
                <a:lnTo>
                  <a:pt x="2150" y="331"/>
                </a:lnTo>
                <a:lnTo>
                  <a:pt x="2139" y="331"/>
                </a:lnTo>
                <a:lnTo>
                  <a:pt x="2130" y="331"/>
                </a:lnTo>
                <a:lnTo>
                  <a:pt x="2121" y="335"/>
                </a:lnTo>
                <a:lnTo>
                  <a:pt x="2121" y="335"/>
                </a:lnTo>
                <a:lnTo>
                  <a:pt x="2107" y="347"/>
                </a:lnTo>
                <a:lnTo>
                  <a:pt x="2098" y="351"/>
                </a:lnTo>
                <a:lnTo>
                  <a:pt x="2089" y="353"/>
                </a:lnTo>
                <a:lnTo>
                  <a:pt x="2089" y="353"/>
                </a:lnTo>
                <a:lnTo>
                  <a:pt x="2081" y="351"/>
                </a:lnTo>
                <a:lnTo>
                  <a:pt x="2076" y="349"/>
                </a:lnTo>
                <a:lnTo>
                  <a:pt x="2065" y="346"/>
                </a:lnTo>
                <a:lnTo>
                  <a:pt x="2065" y="346"/>
                </a:lnTo>
                <a:lnTo>
                  <a:pt x="2054" y="344"/>
                </a:lnTo>
                <a:lnTo>
                  <a:pt x="2043" y="344"/>
                </a:lnTo>
                <a:lnTo>
                  <a:pt x="2024" y="347"/>
                </a:lnTo>
                <a:lnTo>
                  <a:pt x="2002" y="353"/>
                </a:lnTo>
                <a:lnTo>
                  <a:pt x="1991" y="355"/>
                </a:lnTo>
                <a:lnTo>
                  <a:pt x="1982" y="355"/>
                </a:lnTo>
                <a:lnTo>
                  <a:pt x="1982" y="355"/>
                </a:lnTo>
                <a:lnTo>
                  <a:pt x="1971" y="351"/>
                </a:lnTo>
                <a:lnTo>
                  <a:pt x="1964" y="347"/>
                </a:lnTo>
                <a:lnTo>
                  <a:pt x="1946" y="335"/>
                </a:lnTo>
                <a:lnTo>
                  <a:pt x="1946" y="335"/>
                </a:lnTo>
                <a:lnTo>
                  <a:pt x="1929" y="324"/>
                </a:lnTo>
                <a:lnTo>
                  <a:pt x="1910" y="317"/>
                </a:lnTo>
                <a:lnTo>
                  <a:pt x="1910" y="317"/>
                </a:lnTo>
                <a:lnTo>
                  <a:pt x="1900" y="315"/>
                </a:lnTo>
                <a:lnTo>
                  <a:pt x="1893" y="313"/>
                </a:lnTo>
                <a:lnTo>
                  <a:pt x="1877" y="315"/>
                </a:lnTo>
                <a:lnTo>
                  <a:pt x="1861" y="318"/>
                </a:lnTo>
                <a:lnTo>
                  <a:pt x="1844" y="322"/>
                </a:lnTo>
                <a:lnTo>
                  <a:pt x="1844" y="322"/>
                </a:lnTo>
                <a:lnTo>
                  <a:pt x="1824" y="322"/>
                </a:lnTo>
                <a:lnTo>
                  <a:pt x="1814" y="322"/>
                </a:lnTo>
                <a:lnTo>
                  <a:pt x="1805" y="320"/>
                </a:lnTo>
                <a:lnTo>
                  <a:pt x="1805" y="320"/>
                </a:lnTo>
                <a:lnTo>
                  <a:pt x="1799" y="318"/>
                </a:lnTo>
                <a:lnTo>
                  <a:pt x="1796" y="315"/>
                </a:lnTo>
                <a:lnTo>
                  <a:pt x="1794" y="313"/>
                </a:lnTo>
                <a:lnTo>
                  <a:pt x="1794" y="309"/>
                </a:lnTo>
                <a:lnTo>
                  <a:pt x="1796" y="304"/>
                </a:lnTo>
                <a:lnTo>
                  <a:pt x="1796" y="295"/>
                </a:lnTo>
                <a:lnTo>
                  <a:pt x="1796" y="295"/>
                </a:lnTo>
                <a:lnTo>
                  <a:pt x="1794" y="289"/>
                </a:lnTo>
                <a:lnTo>
                  <a:pt x="1788" y="286"/>
                </a:lnTo>
                <a:lnTo>
                  <a:pt x="1781" y="282"/>
                </a:lnTo>
                <a:lnTo>
                  <a:pt x="1776" y="282"/>
                </a:lnTo>
                <a:lnTo>
                  <a:pt x="1776" y="282"/>
                </a:lnTo>
                <a:lnTo>
                  <a:pt x="1768" y="282"/>
                </a:lnTo>
                <a:lnTo>
                  <a:pt x="1763" y="282"/>
                </a:lnTo>
                <a:lnTo>
                  <a:pt x="1759" y="286"/>
                </a:lnTo>
                <a:lnTo>
                  <a:pt x="1754" y="291"/>
                </a:lnTo>
                <a:lnTo>
                  <a:pt x="1754" y="291"/>
                </a:lnTo>
                <a:lnTo>
                  <a:pt x="1748" y="297"/>
                </a:lnTo>
                <a:lnTo>
                  <a:pt x="1743" y="298"/>
                </a:lnTo>
                <a:lnTo>
                  <a:pt x="1736" y="300"/>
                </a:lnTo>
                <a:lnTo>
                  <a:pt x="1729" y="300"/>
                </a:lnTo>
                <a:lnTo>
                  <a:pt x="1729" y="300"/>
                </a:lnTo>
                <a:lnTo>
                  <a:pt x="1721" y="298"/>
                </a:lnTo>
                <a:lnTo>
                  <a:pt x="1718" y="295"/>
                </a:lnTo>
                <a:lnTo>
                  <a:pt x="1716" y="288"/>
                </a:lnTo>
                <a:lnTo>
                  <a:pt x="1714" y="282"/>
                </a:lnTo>
                <a:lnTo>
                  <a:pt x="1714" y="282"/>
                </a:lnTo>
                <a:lnTo>
                  <a:pt x="1712" y="277"/>
                </a:lnTo>
                <a:lnTo>
                  <a:pt x="1710" y="275"/>
                </a:lnTo>
                <a:lnTo>
                  <a:pt x="1703" y="271"/>
                </a:lnTo>
                <a:lnTo>
                  <a:pt x="1694" y="268"/>
                </a:lnTo>
                <a:lnTo>
                  <a:pt x="1685" y="268"/>
                </a:lnTo>
                <a:lnTo>
                  <a:pt x="1685" y="268"/>
                </a:lnTo>
                <a:lnTo>
                  <a:pt x="1671" y="266"/>
                </a:lnTo>
                <a:lnTo>
                  <a:pt x="1662" y="266"/>
                </a:lnTo>
                <a:lnTo>
                  <a:pt x="1654" y="270"/>
                </a:lnTo>
                <a:lnTo>
                  <a:pt x="1654" y="270"/>
                </a:lnTo>
                <a:lnTo>
                  <a:pt x="1651" y="271"/>
                </a:lnTo>
                <a:lnTo>
                  <a:pt x="1651" y="275"/>
                </a:lnTo>
                <a:lnTo>
                  <a:pt x="1651" y="275"/>
                </a:lnTo>
                <a:lnTo>
                  <a:pt x="1649" y="275"/>
                </a:lnTo>
                <a:lnTo>
                  <a:pt x="1651" y="277"/>
                </a:lnTo>
                <a:lnTo>
                  <a:pt x="1651" y="277"/>
                </a:lnTo>
                <a:lnTo>
                  <a:pt x="1651" y="280"/>
                </a:lnTo>
                <a:lnTo>
                  <a:pt x="1651" y="284"/>
                </a:lnTo>
                <a:lnTo>
                  <a:pt x="1651" y="284"/>
                </a:lnTo>
                <a:lnTo>
                  <a:pt x="1647" y="291"/>
                </a:lnTo>
                <a:lnTo>
                  <a:pt x="1645" y="297"/>
                </a:lnTo>
                <a:lnTo>
                  <a:pt x="1645" y="297"/>
                </a:lnTo>
                <a:lnTo>
                  <a:pt x="1645" y="304"/>
                </a:lnTo>
                <a:lnTo>
                  <a:pt x="1643" y="304"/>
                </a:lnTo>
                <a:lnTo>
                  <a:pt x="1638" y="304"/>
                </a:lnTo>
                <a:lnTo>
                  <a:pt x="1638" y="304"/>
                </a:lnTo>
                <a:lnTo>
                  <a:pt x="1633" y="304"/>
                </a:lnTo>
                <a:lnTo>
                  <a:pt x="1629" y="302"/>
                </a:lnTo>
                <a:lnTo>
                  <a:pt x="1627" y="298"/>
                </a:lnTo>
                <a:lnTo>
                  <a:pt x="1624" y="297"/>
                </a:lnTo>
                <a:lnTo>
                  <a:pt x="1624" y="297"/>
                </a:lnTo>
                <a:lnTo>
                  <a:pt x="1618" y="298"/>
                </a:lnTo>
                <a:lnTo>
                  <a:pt x="1616" y="300"/>
                </a:lnTo>
                <a:lnTo>
                  <a:pt x="1616" y="304"/>
                </a:lnTo>
                <a:lnTo>
                  <a:pt x="1615" y="308"/>
                </a:lnTo>
                <a:lnTo>
                  <a:pt x="1615" y="308"/>
                </a:lnTo>
                <a:lnTo>
                  <a:pt x="1611" y="309"/>
                </a:lnTo>
                <a:lnTo>
                  <a:pt x="1607" y="311"/>
                </a:lnTo>
                <a:lnTo>
                  <a:pt x="1604" y="309"/>
                </a:lnTo>
                <a:lnTo>
                  <a:pt x="1600" y="308"/>
                </a:lnTo>
                <a:lnTo>
                  <a:pt x="1586" y="298"/>
                </a:lnTo>
                <a:lnTo>
                  <a:pt x="1586" y="298"/>
                </a:lnTo>
                <a:lnTo>
                  <a:pt x="1580" y="295"/>
                </a:lnTo>
                <a:lnTo>
                  <a:pt x="1576" y="293"/>
                </a:lnTo>
                <a:lnTo>
                  <a:pt x="1573" y="293"/>
                </a:lnTo>
                <a:lnTo>
                  <a:pt x="1573" y="293"/>
                </a:lnTo>
                <a:lnTo>
                  <a:pt x="1569" y="293"/>
                </a:lnTo>
                <a:lnTo>
                  <a:pt x="1567" y="295"/>
                </a:lnTo>
                <a:lnTo>
                  <a:pt x="1564" y="298"/>
                </a:lnTo>
                <a:lnTo>
                  <a:pt x="1564" y="298"/>
                </a:lnTo>
                <a:lnTo>
                  <a:pt x="1557" y="298"/>
                </a:lnTo>
                <a:lnTo>
                  <a:pt x="1551" y="297"/>
                </a:lnTo>
                <a:lnTo>
                  <a:pt x="1538" y="289"/>
                </a:lnTo>
                <a:lnTo>
                  <a:pt x="1538" y="289"/>
                </a:lnTo>
                <a:lnTo>
                  <a:pt x="1531" y="288"/>
                </a:lnTo>
                <a:lnTo>
                  <a:pt x="1526" y="289"/>
                </a:lnTo>
                <a:lnTo>
                  <a:pt x="1522" y="293"/>
                </a:lnTo>
                <a:lnTo>
                  <a:pt x="1522" y="297"/>
                </a:lnTo>
                <a:lnTo>
                  <a:pt x="1522" y="300"/>
                </a:lnTo>
                <a:lnTo>
                  <a:pt x="1522" y="300"/>
                </a:lnTo>
                <a:lnTo>
                  <a:pt x="1526" y="306"/>
                </a:lnTo>
                <a:lnTo>
                  <a:pt x="1529" y="311"/>
                </a:lnTo>
                <a:lnTo>
                  <a:pt x="1531" y="315"/>
                </a:lnTo>
                <a:lnTo>
                  <a:pt x="1531" y="317"/>
                </a:lnTo>
                <a:lnTo>
                  <a:pt x="1529" y="320"/>
                </a:lnTo>
                <a:lnTo>
                  <a:pt x="1528" y="324"/>
                </a:lnTo>
                <a:lnTo>
                  <a:pt x="1528" y="324"/>
                </a:lnTo>
                <a:lnTo>
                  <a:pt x="1524" y="326"/>
                </a:lnTo>
                <a:lnTo>
                  <a:pt x="1520" y="326"/>
                </a:lnTo>
                <a:lnTo>
                  <a:pt x="1515" y="324"/>
                </a:lnTo>
                <a:lnTo>
                  <a:pt x="1510" y="320"/>
                </a:lnTo>
                <a:lnTo>
                  <a:pt x="1506" y="315"/>
                </a:lnTo>
                <a:lnTo>
                  <a:pt x="1506" y="315"/>
                </a:lnTo>
                <a:lnTo>
                  <a:pt x="1500" y="311"/>
                </a:lnTo>
                <a:lnTo>
                  <a:pt x="1495" y="309"/>
                </a:lnTo>
                <a:lnTo>
                  <a:pt x="1495" y="309"/>
                </a:lnTo>
                <a:lnTo>
                  <a:pt x="1490" y="309"/>
                </a:lnTo>
                <a:lnTo>
                  <a:pt x="1486" y="309"/>
                </a:lnTo>
                <a:lnTo>
                  <a:pt x="1484" y="306"/>
                </a:lnTo>
                <a:lnTo>
                  <a:pt x="1484" y="306"/>
                </a:lnTo>
                <a:lnTo>
                  <a:pt x="1484" y="302"/>
                </a:lnTo>
                <a:lnTo>
                  <a:pt x="1482" y="297"/>
                </a:lnTo>
                <a:lnTo>
                  <a:pt x="1482" y="297"/>
                </a:lnTo>
                <a:lnTo>
                  <a:pt x="1479" y="295"/>
                </a:lnTo>
                <a:lnTo>
                  <a:pt x="1477" y="293"/>
                </a:lnTo>
                <a:lnTo>
                  <a:pt x="1470" y="293"/>
                </a:lnTo>
                <a:lnTo>
                  <a:pt x="1470" y="293"/>
                </a:lnTo>
                <a:lnTo>
                  <a:pt x="1464" y="291"/>
                </a:lnTo>
                <a:lnTo>
                  <a:pt x="1462" y="288"/>
                </a:lnTo>
                <a:lnTo>
                  <a:pt x="1461" y="284"/>
                </a:lnTo>
                <a:lnTo>
                  <a:pt x="1459" y="279"/>
                </a:lnTo>
                <a:lnTo>
                  <a:pt x="1459" y="279"/>
                </a:lnTo>
                <a:lnTo>
                  <a:pt x="1453" y="277"/>
                </a:lnTo>
                <a:lnTo>
                  <a:pt x="1448" y="275"/>
                </a:lnTo>
                <a:lnTo>
                  <a:pt x="1434" y="275"/>
                </a:lnTo>
                <a:lnTo>
                  <a:pt x="1426" y="275"/>
                </a:lnTo>
                <a:lnTo>
                  <a:pt x="1421" y="273"/>
                </a:lnTo>
                <a:lnTo>
                  <a:pt x="1417" y="268"/>
                </a:lnTo>
                <a:lnTo>
                  <a:pt x="1417" y="260"/>
                </a:lnTo>
                <a:lnTo>
                  <a:pt x="1417" y="260"/>
                </a:lnTo>
                <a:lnTo>
                  <a:pt x="1419" y="257"/>
                </a:lnTo>
                <a:lnTo>
                  <a:pt x="1421" y="255"/>
                </a:lnTo>
                <a:lnTo>
                  <a:pt x="1424" y="253"/>
                </a:lnTo>
                <a:lnTo>
                  <a:pt x="1430" y="250"/>
                </a:lnTo>
                <a:lnTo>
                  <a:pt x="1432" y="248"/>
                </a:lnTo>
                <a:lnTo>
                  <a:pt x="1434" y="246"/>
                </a:lnTo>
                <a:lnTo>
                  <a:pt x="1434" y="246"/>
                </a:lnTo>
                <a:lnTo>
                  <a:pt x="1434" y="241"/>
                </a:lnTo>
                <a:lnTo>
                  <a:pt x="1430" y="235"/>
                </a:lnTo>
                <a:lnTo>
                  <a:pt x="1424" y="230"/>
                </a:lnTo>
                <a:lnTo>
                  <a:pt x="1419" y="226"/>
                </a:lnTo>
                <a:lnTo>
                  <a:pt x="1412" y="222"/>
                </a:lnTo>
                <a:lnTo>
                  <a:pt x="1403" y="221"/>
                </a:lnTo>
                <a:lnTo>
                  <a:pt x="1397" y="221"/>
                </a:lnTo>
                <a:lnTo>
                  <a:pt x="1392" y="222"/>
                </a:lnTo>
                <a:lnTo>
                  <a:pt x="1392" y="222"/>
                </a:lnTo>
                <a:lnTo>
                  <a:pt x="1388" y="224"/>
                </a:lnTo>
                <a:lnTo>
                  <a:pt x="1385" y="228"/>
                </a:lnTo>
                <a:lnTo>
                  <a:pt x="1383" y="233"/>
                </a:lnTo>
                <a:lnTo>
                  <a:pt x="1381" y="237"/>
                </a:lnTo>
                <a:lnTo>
                  <a:pt x="1381" y="237"/>
                </a:lnTo>
                <a:lnTo>
                  <a:pt x="1383" y="241"/>
                </a:lnTo>
                <a:lnTo>
                  <a:pt x="1385" y="242"/>
                </a:lnTo>
                <a:lnTo>
                  <a:pt x="1390" y="244"/>
                </a:lnTo>
                <a:lnTo>
                  <a:pt x="1395" y="244"/>
                </a:lnTo>
                <a:lnTo>
                  <a:pt x="1401" y="248"/>
                </a:lnTo>
                <a:lnTo>
                  <a:pt x="1401" y="248"/>
                </a:lnTo>
                <a:lnTo>
                  <a:pt x="1405" y="251"/>
                </a:lnTo>
                <a:lnTo>
                  <a:pt x="1403" y="257"/>
                </a:lnTo>
                <a:lnTo>
                  <a:pt x="1399" y="260"/>
                </a:lnTo>
                <a:lnTo>
                  <a:pt x="1394" y="262"/>
                </a:lnTo>
                <a:lnTo>
                  <a:pt x="1394" y="262"/>
                </a:lnTo>
                <a:lnTo>
                  <a:pt x="1386" y="262"/>
                </a:lnTo>
                <a:lnTo>
                  <a:pt x="1381" y="260"/>
                </a:lnTo>
                <a:lnTo>
                  <a:pt x="1367" y="255"/>
                </a:lnTo>
                <a:lnTo>
                  <a:pt x="1367" y="255"/>
                </a:lnTo>
                <a:lnTo>
                  <a:pt x="1356" y="253"/>
                </a:lnTo>
                <a:lnTo>
                  <a:pt x="1345" y="255"/>
                </a:lnTo>
                <a:lnTo>
                  <a:pt x="1334" y="255"/>
                </a:lnTo>
                <a:lnTo>
                  <a:pt x="1325" y="253"/>
                </a:lnTo>
                <a:lnTo>
                  <a:pt x="1325" y="253"/>
                </a:lnTo>
                <a:lnTo>
                  <a:pt x="1321" y="251"/>
                </a:lnTo>
                <a:lnTo>
                  <a:pt x="1319" y="248"/>
                </a:lnTo>
                <a:lnTo>
                  <a:pt x="1316" y="242"/>
                </a:lnTo>
                <a:lnTo>
                  <a:pt x="1316" y="242"/>
                </a:lnTo>
                <a:lnTo>
                  <a:pt x="1310" y="235"/>
                </a:lnTo>
                <a:lnTo>
                  <a:pt x="1303" y="232"/>
                </a:lnTo>
                <a:lnTo>
                  <a:pt x="1303" y="232"/>
                </a:lnTo>
                <a:lnTo>
                  <a:pt x="1292" y="228"/>
                </a:lnTo>
                <a:lnTo>
                  <a:pt x="1281" y="226"/>
                </a:lnTo>
                <a:lnTo>
                  <a:pt x="1272" y="226"/>
                </a:lnTo>
                <a:lnTo>
                  <a:pt x="1262" y="230"/>
                </a:lnTo>
                <a:lnTo>
                  <a:pt x="1262" y="230"/>
                </a:lnTo>
                <a:lnTo>
                  <a:pt x="1254" y="232"/>
                </a:lnTo>
                <a:lnTo>
                  <a:pt x="1251" y="233"/>
                </a:lnTo>
                <a:lnTo>
                  <a:pt x="1243" y="244"/>
                </a:lnTo>
                <a:lnTo>
                  <a:pt x="1243" y="244"/>
                </a:lnTo>
                <a:lnTo>
                  <a:pt x="1240" y="248"/>
                </a:lnTo>
                <a:lnTo>
                  <a:pt x="1236" y="250"/>
                </a:lnTo>
                <a:lnTo>
                  <a:pt x="1233" y="248"/>
                </a:lnTo>
                <a:lnTo>
                  <a:pt x="1229" y="244"/>
                </a:lnTo>
                <a:lnTo>
                  <a:pt x="1229" y="244"/>
                </a:lnTo>
                <a:lnTo>
                  <a:pt x="1229" y="241"/>
                </a:lnTo>
                <a:lnTo>
                  <a:pt x="1229" y="237"/>
                </a:lnTo>
                <a:lnTo>
                  <a:pt x="1227" y="233"/>
                </a:lnTo>
                <a:lnTo>
                  <a:pt x="1222" y="233"/>
                </a:lnTo>
                <a:lnTo>
                  <a:pt x="1222" y="233"/>
                </a:lnTo>
                <a:lnTo>
                  <a:pt x="1220" y="235"/>
                </a:lnTo>
                <a:lnTo>
                  <a:pt x="1218" y="237"/>
                </a:lnTo>
                <a:lnTo>
                  <a:pt x="1214" y="239"/>
                </a:lnTo>
                <a:lnTo>
                  <a:pt x="1213" y="239"/>
                </a:lnTo>
                <a:lnTo>
                  <a:pt x="1213" y="239"/>
                </a:lnTo>
                <a:lnTo>
                  <a:pt x="1209" y="237"/>
                </a:lnTo>
                <a:lnTo>
                  <a:pt x="1207" y="235"/>
                </a:lnTo>
                <a:lnTo>
                  <a:pt x="1204" y="232"/>
                </a:lnTo>
                <a:lnTo>
                  <a:pt x="1204" y="232"/>
                </a:lnTo>
                <a:lnTo>
                  <a:pt x="1198" y="230"/>
                </a:lnTo>
                <a:lnTo>
                  <a:pt x="1195" y="232"/>
                </a:lnTo>
                <a:lnTo>
                  <a:pt x="1189" y="233"/>
                </a:lnTo>
                <a:lnTo>
                  <a:pt x="1186" y="237"/>
                </a:lnTo>
                <a:lnTo>
                  <a:pt x="1186" y="237"/>
                </a:lnTo>
                <a:lnTo>
                  <a:pt x="1184" y="242"/>
                </a:lnTo>
                <a:lnTo>
                  <a:pt x="1186" y="246"/>
                </a:lnTo>
                <a:lnTo>
                  <a:pt x="1187" y="250"/>
                </a:lnTo>
                <a:lnTo>
                  <a:pt x="1187" y="255"/>
                </a:lnTo>
                <a:lnTo>
                  <a:pt x="1187" y="255"/>
                </a:lnTo>
                <a:lnTo>
                  <a:pt x="1178" y="253"/>
                </a:lnTo>
                <a:lnTo>
                  <a:pt x="1173" y="251"/>
                </a:lnTo>
                <a:lnTo>
                  <a:pt x="1173" y="251"/>
                </a:lnTo>
                <a:lnTo>
                  <a:pt x="1167" y="253"/>
                </a:lnTo>
                <a:lnTo>
                  <a:pt x="1164" y="255"/>
                </a:lnTo>
                <a:lnTo>
                  <a:pt x="1160" y="259"/>
                </a:lnTo>
                <a:lnTo>
                  <a:pt x="1157" y="259"/>
                </a:lnTo>
                <a:lnTo>
                  <a:pt x="1157" y="259"/>
                </a:lnTo>
                <a:lnTo>
                  <a:pt x="1153" y="259"/>
                </a:lnTo>
                <a:lnTo>
                  <a:pt x="1151" y="257"/>
                </a:lnTo>
                <a:lnTo>
                  <a:pt x="1149" y="255"/>
                </a:lnTo>
                <a:lnTo>
                  <a:pt x="1149" y="253"/>
                </a:lnTo>
                <a:lnTo>
                  <a:pt x="1153" y="248"/>
                </a:lnTo>
                <a:lnTo>
                  <a:pt x="1157" y="244"/>
                </a:lnTo>
                <a:lnTo>
                  <a:pt x="1157" y="244"/>
                </a:lnTo>
                <a:lnTo>
                  <a:pt x="1169" y="239"/>
                </a:lnTo>
                <a:lnTo>
                  <a:pt x="1173" y="235"/>
                </a:lnTo>
                <a:lnTo>
                  <a:pt x="1178" y="230"/>
                </a:lnTo>
                <a:lnTo>
                  <a:pt x="1178" y="230"/>
                </a:lnTo>
                <a:lnTo>
                  <a:pt x="1189" y="219"/>
                </a:lnTo>
                <a:lnTo>
                  <a:pt x="1195" y="213"/>
                </a:lnTo>
                <a:lnTo>
                  <a:pt x="1202" y="210"/>
                </a:lnTo>
                <a:lnTo>
                  <a:pt x="1202" y="210"/>
                </a:lnTo>
                <a:lnTo>
                  <a:pt x="1211" y="208"/>
                </a:lnTo>
                <a:lnTo>
                  <a:pt x="1220" y="208"/>
                </a:lnTo>
                <a:lnTo>
                  <a:pt x="1229" y="208"/>
                </a:lnTo>
                <a:lnTo>
                  <a:pt x="1238" y="204"/>
                </a:lnTo>
                <a:lnTo>
                  <a:pt x="1238" y="204"/>
                </a:lnTo>
                <a:lnTo>
                  <a:pt x="1247" y="201"/>
                </a:lnTo>
                <a:lnTo>
                  <a:pt x="1251" y="195"/>
                </a:lnTo>
                <a:lnTo>
                  <a:pt x="1251" y="190"/>
                </a:lnTo>
                <a:lnTo>
                  <a:pt x="1247" y="183"/>
                </a:lnTo>
                <a:lnTo>
                  <a:pt x="1247" y="183"/>
                </a:lnTo>
                <a:lnTo>
                  <a:pt x="1243" y="177"/>
                </a:lnTo>
                <a:lnTo>
                  <a:pt x="1242" y="175"/>
                </a:lnTo>
                <a:lnTo>
                  <a:pt x="1242" y="172"/>
                </a:lnTo>
                <a:lnTo>
                  <a:pt x="1242" y="172"/>
                </a:lnTo>
                <a:lnTo>
                  <a:pt x="1243" y="165"/>
                </a:lnTo>
                <a:lnTo>
                  <a:pt x="1243" y="161"/>
                </a:lnTo>
                <a:lnTo>
                  <a:pt x="1240" y="156"/>
                </a:lnTo>
                <a:lnTo>
                  <a:pt x="1240" y="156"/>
                </a:lnTo>
                <a:lnTo>
                  <a:pt x="1234" y="154"/>
                </a:lnTo>
                <a:lnTo>
                  <a:pt x="1227" y="150"/>
                </a:lnTo>
                <a:lnTo>
                  <a:pt x="1227" y="150"/>
                </a:lnTo>
                <a:lnTo>
                  <a:pt x="1225" y="146"/>
                </a:lnTo>
                <a:lnTo>
                  <a:pt x="1224" y="143"/>
                </a:lnTo>
                <a:lnTo>
                  <a:pt x="1222" y="137"/>
                </a:lnTo>
                <a:lnTo>
                  <a:pt x="1218" y="134"/>
                </a:lnTo>
                <a:lnTo>
                  <a:pt x="1218" y="134"/>
                </a:lnTo>
                <a:lnTo>
                  <a:pt x="1214" y="132"/>
                </a:lnTo>
                <a:lnTo>
                  <a:pt x="1211" y="132"/>
                </a:lnTo>
                <a:lnTo>
                  <a:pt x="1202" y="136"/>
                </a:lnTo>
                <a:lnTo>
                  <a:pt x="1202" y="136"/>
                </a:lnTo>
                <a:lnTo>
                  <a:pt x="1191" y="136"/>
                </a:lnTo>
                <a:lnTo>
                  <a:pt x="1180" y="137"/>
                </a:lnTo>
                <a:lnTo>
                  <a:pt x="1180" y="137"/>
                </a:lnTo>
                <a:lnTo>
                  <a:pt x="1175" y="139"/>
                </a:lnTo>
                <a:lnTo>
                  <a:pt x="1167" y="143"/>
                </a:lnTo>
                <a:lnTo>
                  <a:pt x="1167" y="143"/>
                </a:lnTo>
                <a:lnTo>
                  <a:pt x="1162" y="143"/>
                </a:lnTo>
                <a:lnTo>
                  <a:pt x="1157" y="141"/>
                </a:lnTo>
                <a:lnTo>
                  <a:pt x="1146" y="134"/>
                </a:lnTo>
                <a:lnTo>
                  <a:pt x="1129" y="116"/>
                </a:lnTo>
                <a:lnTo>
                  <a:pt x="1129" y="116"/>
                </a:lnTo>
                <a:lnTo>
                  <a:pt x="1122" y="112"/>
                </a:lnTo>
                <a:lnTo>
                  <a:pt x="1115" y="108"/>
                </a:lnTo>
                <a:lnTo>
                  <a:pt x="1115" y="108"/>
                </a:lnTo>
                <a:lnTo>
                  <a:pt x="1108" y="107"/>
                </a:lnTo>
                <a:lnTo>
                  <a:pt x="1099" y="107"/>
                </a:lnTo>
                <a:lnTo>
                  <a:pt x="1082" y="110"/>
                </a:lnTo>
                <a:lnTo>
                  <a:pt x="1082" y="110"/>
                </a:lnTo>
                <a:lnTo>
                  <a:pt x="1066" y="116"/>
                </a:lnTo>
                <a:lnTo>
                  <a:pt x="1059" y="119"/>
                </a:lnTo>
                <a:lnTo>
                  <a:pt x="1057" y="123"/>
                </a:lnTo>
                <a:lnTo>
                  <a:pt x="1057" y="128"/>
                </a:lnTo>
                <a:lnTo>
                  <a:pt x="1057" y="128"/>
                </a:lnTo>
                <a:lnTo>
                  <a:pt x="1055" y="134"/>
                </a:lnTo>
                <a:lnTo>
                  <a:pt x="1057" y="139"/>
                </a:lnTo>
                <a:lnTo>
                  <a:pt x="1057" y="139"/>
                </a:lnTo>
                <a:lnTo>
                  <a:pt x="1061" y="145"/>
                </a:lnTo>
                <a:lnTo>
                  <a:pt x="1061" y="146"/>
                </a:lnTo>
                <a:lnTo>
                  <a:pt x="1061" y="148"/>
                </a:lnTo>
                <a:lnTo>
                  <a:pt x="1061" y="148"/>
                </a:lnTo>
                <a:lnTo>
                  <a:pt x="1057" y="150"/>
                </a:lnTo>
                <a:lnTo>
                  <a:pt x="1053" y="150"/>
                </a:lnTo>
                <a:lnTo>
                  <a:pt x="1044" y="146"/>
                </a:lnTo>
                <a:lnTo>
                  <a:pt x="1035" y="143"/>
                </a:lnTo>
                <a:lnTo>
                  <a:pt x="1032" y="141"/>
                </a:lnTo>
                <a:lnTo>
                  <a:pt x="1026" y="143"/>
                </a:lnTo>
                <a:lnTo>
                  <a:pt x="1026" y="143"/>
                </a:lnTo>
                <a:lnTo>
                  <a:pt x="1024" y="145"/>
                </a:lnTo>
                <a:lnTo>
                  <a:pt x="1023" y="146"/>
                </a:lnTo>
                <a:lnTo>
                  <a:pt x="1021" y="152"/>
                </a:lnTo>
                <a:lnTo>
                  <a:pt x="1017" y="156"/>
                </a:lnTo>
                <a:lnTo>
                  <a:pt x="1015" y="159"/>
                </a:lnTo>
                <a:lnTo>
                  <a:pt x="1012" y="159"/>
                </a:lnTo>
                <a:lnTo>
                  <a:pt x="1012" y="159"/>
                </a:lnTo>
                <a:lnTo>
                  <a:pt x="1003" y="161"/>
                </a:lnTo>
                <a:lnTo>
                  <a:pt x="999" y="157"/>
                </a:lnTo>
                <a:lnTo>
                  <a:pt x="995" y="154"/>
                </a:lnTo>
                <a:lnTo>
                  <a:pt x="992" y="148"/>
                </a:lnTo>
                <a:lnTo>
                  <a:pt x="992" y="148"/>
                </a:lnTo>
                <a:lnTo>
                  <a:pt x="986" y="148"/>
                </a:lnTo>
                <a:lnTo>
                  <a:pt x="983" y="148"/>
                </a:lnTo>
                <a:lnTo>
                  <a:pt x="976" y="156"/>
                </a:lnTo>
                <a:lnTo>
                  <a:pt x="976" y="156"/>
                </a:lnTo>
                <a:lnTo>
                  <a:pt x="972" y="159"/>
                </a:lnTo>
                <a:lnTo>
                  <a:pt x="968" y="159"/>
                </a:lnTo>
                <a:lnTo>
                  <a:pt x="959" y="159"/>
                </a:lnTo>
                <a:lnTo>
                  <a:pt x="950" y="157"/>
                </a:lnTo>
                <a:lnTo>
                  <a:pt x="947" y="157"/>
                </a:lnTo>
                <a:lnTo>
                  <a:pt x="941" y="159"/>
                </a:lnTo>
                <a:lnTo>
                  <a:pt x="941" y="159"/>
                </a:lnTo>
                <a:lnTo>
                  <a:pt x="938" y="163"/>
                </a:lnTo>
                <a:lnTo>
                  <a:pt x="932" y="165"/>
                </a:lnTo>
                <a:lnTo>
                  <a:pt x="932" y="165"/>
                </a:lnTo>
                <a:lnTo>
                  <a:pt x="925" y="163"/>
                </a:lnTo>
                <a:lnTo>
                  <a:pt x="916" y="161"/>
                </a:lnTo>
                <a:lnTo>
                  <a:pt x="916" y="161"/>
                </a:lnTo>
                <a:lnTo>
                  <a:pt x="900" y="159"/>
                </a:lnTo>
                <a:lnTo>
                  <a:pt x="881" y="161"/>
                </a:lnTo>
                <a:lnTo>
                  <a:pt x="863" y="166"/>
                </a:lnTo>
                <a:lnTo>
                  <a:pt x="856" y="170"/>
                </a:lnTo>
                <a:lnTo>
                  <a:pt x="849" y="174"/>
                </a:lnTo>
                <a:lnTo>
                  <a:pt x="849" y="174"/>
                </a:lnTo>
                <a:lnTo>
                  <a:pt x="843" y="179"/>
                </a:lnTo>
                <a:lnTo>
                  <a:pt x="842" y="184"/>
                </a:lnTo>
                <a:lnTo>
                  <a:pt x="840" y="190"/>
                </a:lnTo>
                <a:lnTo>
                  <a:pt x="842" y="195"/>
                </a:lnTo>
                <a:lnTo>
                  <a:pt x="847" y="208"/>
                </a:lnTo>
                <a:lnTo>
                  <a:pt x="854" y="219"/>
                </a:lnTo>
                <a:lnTo>
                  <a:pt x="854" y="219"/>
                </a:lnTo>
                <a:lnTo>
                  <a:pt x="856" y="224"/>
                </a:lnTo>
                <a:lnTo>
                  <a:pt x="858" y="230"/>
                </a:lnTo>
                <a:lnTo>
                  <a:pt x="858" y="232"/>
                </a:lnTo>
                <a:lnTo>
                  <a:pt x="856" y="233"/>
                </a:lnTo>
                <a:lnTo>
                  <a:pt x="854" y="233"/>
                </a:lnTo>
                <a:lnTo>
                  <a:pt x="849" y="233"/>
                </a:lnTo>
                <a:lnTo>
                  <a:pt x="849" y="233"/>
                </a:lnTo>
                <a:lnTo>
                  <a:pt x="847" y="233"/>
                </a:lnTo>
                <a:lnTo>
                  <a:pt x="843" y="232"/>
                </a:lnTo>
                <a:lnTo>
                  <a:pt x="840" y="226"/>
                </a:lnTo>
                <a:lnTo>
                  <a:pt x="836" y="221"/>
                </a:lnTo>
                <a:lnTo>
                  <a:pt x="833" y="219"/>
                </a:lnTo>
                <a:lnTo>
                  <a:pt x="831" y="217"/>
                </a:lnTo>
                <a:lnTo>
                  <a:pt x="831" y="217"/>
                </a:lnTo>
                <a:lnTo>
                  <a:pt x="827" y="217"/>
                </a:lnTo>
                <a:lnTo>
                  <a:pt x="824" y="219"/>
                </a:lnTo>
                <a:lnTo>
                  <a:pt x="818" y="222"/>
                </a:lnTo>
                <a:lnTo>
                  <a:pt x="818" y="222"/>
                </a:lnTo>
                <a:lnTo>
                  <a:pt x="809" y="226"/>
                </a:lnTo>
                <a:lnTo>
                  <a:pt x="798" y="226"/>
                </a:lnTo>
                <a:lnTo>
                  <a:pt x="798" y="226"/>
                </a:lnTo>
                <a:lnTo>
                  <a:pt x="787" y="224"/>
                </a:lnTo>
                <a:lnTo>
                  <a:pt x="782" y="224"/>
                </a:lnTo>
                <a:lnTo>
                  <a:pt x="776" y="226"/>
                </a:lnTo>
                <a:lnTo>
                  <a:pt x="776" y="226"/>
                </a:lnTo>
                <a:lnTo>
                  <a:pt x="771" y="228"/>
                </a:lnTo>
                <a:lnTo>
                  <a:pt x="767" y="232"/>
                </a:lnTo>
                <a:lnTo>
                  <a:pt x="764" y="237"/>
                </a:lnTo>
                <a:lnTo>
                  <a:pt x="760" y="242"/>
                </a:lnTo>
                <a:lnTo>
                  <a:pt x="760" y="248"/>
                </a:lnTo>
                <a:lnTo>
                  <a:pt x="760" y="253"/>
                </a:lnTo>
                <a:lnTo>
                  <a:pt x="760" y="259"/>
                </a:lnTo>
                <a:lnTo>
                  <a:pt x="764" y="264"/>
                </a:lnTo>
                <a:lnTo>
                  <a:pt x="764" y="264"/>
                </a:lnTo>
                <a:lnTo>
                  <a:pt x="769" y="271"/>
                </a:lnTo>
                <a:lnTo>
                  <a:pt x="778" y="277"/>
                </a:lnTo>
                <a:lnTo>
                  <a:pt x="786" y="282"/>
                </a:lnTo>
                <a:lnTo>
                  <a:pt x="789" y="286"/>
                </a:lnTo>
                <a:lnTo>
                  <a:pt x="791" y="289"/>
                </a:lnTo>
                <a:lnTo>
                  <a:pt x="791" y="289"/>
                </a:lnTo>
                <a:lnTo>
                  <a:pt x="793" y="297"/>
                </a:lnTo>
                <a:lnTo>
                  <a:pt x="793" y="304"/>
                </a:lnTo>
                <a:lnTo>
                  <a:pt x="795" y="320"/>
                </a:lnTo>
                <a:lnTo>
                  <a:pt x="795" y="327"/>
                </a:lnTo>
                <a:lnTo>
                  <a:pt x="798" y="333"/>
                </a:lnTo>
                <a:lnTo>
                  <a:pt x="804" y="338"/>
                </a:lnTo>
                <a:lnTo>
                  <a:pt x="811" y="340"/>
                </a:lnTo>
                <a:lnTo>
                  <a:pt x="811" y="340"/>
                </a:lnTo>
                <a:lnTo>
                  <a:pt x="818" y="344"/>
                </a:lnTo>
                <a:lnTo>
                  <a:pt x="822" y="346"/>
                </a:lnTo>
                <a:lnTo>
                  <a:pt x="825" y="349"/>
                </a:lnTo>
                <a:lnTo>
                  <a:pt x="825" y="349"/>
                </a:lnTo>
                <a:lnTo>
                  <a:pt x="827" y="355"/>
                </a:lnTo>
                <a:lnTo>
                  <a:pt x="827" y="358"/>
                </a:lnTo>
                <a:lnTo>
                  <a:pt x="825" y="360"/>
                </a:lnTo>
                <a:lnTo>
                  <a:pt x="822" y="362"/>
                </a:lnTo>
                <a:lnTo>
                  <a:pt x="822" y="362"/>
                </a:lnTo>
                <a:lnTo>
                  <a:pt x="818" y="362"/>
                </a:lnTo>
                <a:lnTo>
                  <a:pt x="814" y="360"/>
                </a:lnTo>
                <a:lnTo>
                  <a:pt x="809" y="356"/>
                </a:lnTo>
                <a:lnTo>
                  <a:pt x="804" y="351"/>
                </a:lnTo>
                <a:lnTo>
                  <a:pt x="796" y="347"/>
                </a:lnTo>
                <a:lnTo>
                  <a:pt x="796" y="347"/>
                </a:lnTo>
                <a:lnTo>
                  <a:pt x="786" y="344"/>
                </a:lnTo>
                <a:lnTo>
                  <a:pt x="778" y="336"/>
                </a:lnTo>
                <a:lnTo>
                  <a:pt x="776" y="331"/>
                </a:lnTo>
                <a:lnTo>
                  <a:pt x="775" y="327"/>
                </a:lnTo>
                <a:lnTo>
                  <a:pt x="773" y="322"/>
                </a:lnTo>
                <a:lnTo>
                  <a:pt x="775" y="315"/>
                </a:lnTo>
                <a:lnTo>
                  <a:pt x="775" y="315"/>
                </a:lnTo>
                <a:lnTo>
                  <a:pt x="776" y="302"/>
                </a:lnTo>
                <a:lnTo>
                  <a:pt x="776" y="295"/>
                </a:lnTo>
                <a:lnTo>
                  <a:pt x="775" y="291"/>
                </a:lnTo>
                <a:lnTo>
                  <a:pt x="773" y="289"/>
                </a:lnTo>
                <a:lnTo>
                  <a:pt x="773" y="289"/>
                </a:lnTo>
                <a:lnTo>
                  <a:pt x="769" y="288"/>
                </a:lnTo>
                <a:lnTo>
                  <a:pt x="766" y="288"/>
                </a:lnTo>
                <a:lnTo>
                  <a:pt x="764" y="288"/>
                </a:lnTo>
                <a:lnTo>
                  <a:pt x="760" y="288"/>
                </a:lnTo>
                <a:lnTo>
                  <a:pt x="760" y="288"/>
                </a:lnTo>
                <a:lnTo>
                  <a:pt x="757" y="286"/>
                </a:lnTo>
                <a:lnTo>
                  <a:pt x="755" y="284"/>
                </a:lnTo>
                <a:lnTo>
                  <a:pt x="751" y="279"/>
                </a:lnTo>
                <a:lnTo>
                  <a:pt x="751" y="279"/>
                </a:lnTo>
                <a:lnTo>
                  <a:pt x="746" y="275"/>
                </a:lnTo>
                <a:lnTo>
                  <a:pt x="740" y="273"/>
                </a:lnTo>
                <a:lnTo>
                  <a:pt x="729" y="271"/>
                </a:lnTo>
                <a:lnTo>
                  <a:pt x="729" y="271"/>
                </a:lnTo>
                <a:lnTo>
                  <a:pt x="719" y="271"/>
                </a:lnTo>
                <a:lnTo>
                  <a:pt x="715" y="273"/>
                </a:lnTo>
                <a:lnTo>
                  <a:pt x="713" y="277"/>
                </a:lnTo>
                <a:lnTo>
                  <a:pt x="713" y="277"/>
                </a:lnTo>
                <a:lnTo>
                  <a:pt x="713" y="280"/>
                </a:lnTo>
                <a:lnTo>
                  <a:pt x="715" y="284"/>
                </a:lnTo>
                <a:lnTo>
                  <a:pt x="717" y="288"/>
                </a:lnTo>
                <a:lnTo>
                  <a:pt x="717" y="291"/>
                </a:lnTo>
                <a:lnTo>
                  <a:pt x="717" y="291"/>
                </a:lnTo>
                <a:lnTo>
                  <a:pt x="708" y="291"/>
                </a:lnTo>
                <a:lnTo>
                  <a:pt x="708" y="291"/>
                </a:lnTo>
                <a:lnTo>
                  <a:pt x="704" y="291"/>
                </a:lnTo>
                <a:lnTo>
                  <a:pt x="699" y="289"/>
                </a:lnTo>
                <a:lnTo>
                  <a:pt x="695" y="288"/>
                </a:lnTo>
                <a:lnTo>
                  <a:pt x="691" y="288"/>
                </a:lnTo>
                <a:lnTo>
                  <a:pt x="691" y="288"/>
                </a:lnTo>
                <a:lnTo>
                  <a:pt x="688" y="288"/>
                </a:lnTo>
                <a:lnTo>
                  <a:pt x="684" y="291"/>
                </a:lnTo>
                <a:lnTo>
                  <a:pt x="681" y="297"/>
                </a:lnTo>
                <a:lnTo>
                  <a:pt x="681" y="300"/>
                </a:lnTo>
                <a:lnTo>
                  <a:pt x="681" y="300"/>
                </a:lnTo>
                <a:lnTo>
                  <a:pt x="684" y="304"/>
                </a:lnTo>
                <a:lnTo>
                  <a:pt x="690" y="306"/>
                </a:lnTo>
                <a:lnTo>
                  <a:pt x="695" y="308"/>
                </a:lnTo>
                <a:lnTo>
                  <a:pt x="700" y="309"/>
                </a:lnTo>
                <a:lnTo>
                  <a:pt x="700" y="309"/>
                </a:lnTo>
                <a:lnTo>
                  <a:pt x="704" y="315"/>
                </a:lnTo>
                <a:lnTo>
                  <a:pt x="704" y="317"/>
                </a:lnTo>
                <a:lnTo>
                  <a:pt x="704" y="318"/>
                </a:lnTo>
                <a:lnTo>
                  <a:pt x="699" y="318"/>
                </a:lnTo>
                <a:lnTo>
                  <a:pt x="691" y="318"/>
                </a:lnTo>
                <a:lnTo>
                  <a:pt x="691" y="318"/>
                </a:lnTo>
                <a:lnTo>
                  <a:pt x="686" y="317"/>
                </a:lnTo>
                <a:lnTo>
                  <a:pt x="679" y="318"/>
                </a:lnTo>
                <a:lnTo>
                  <a:pt x="673" y="318"/>
                </a:lnTo>
                <a:lnTo>
                  <a:pt x="668" y="317"/>
                </a:lnTo>
                <a:lnTo>
                  <a:pt x="668" y="317"/>
                </a:lnTo>
                <a:lnTo>
                  <a:pt x="666" y="315"/>
                </a:lnTo>
                <a:lnTo>
                  <a:pt x="664" y="311"/>
                </a:lnTo>
                <a:lnTo>
                  <a:pt x="664" y="304"/>
                </a:lnTo>
                <a:lnTo>
                  <a:pt x="668" y="286"/>
                </a:lnTo>
                <a:lnTo>
                  <a:pt x="670" y="277"/>
                </a:lnTo>
                <a:lnTo>
                  <a:pt x="670" y="270"/>
                </a:lnTo>
                <a:lnTo>
                  <a:pt x="668" y="264"/>
                </a:lnTo>
                <a:lnTo>
                  <a:pt x="666" y="262"/>
                </a:lnTo>
                <a:lnTo>
                  <a:pt x="662" y="260"/>
                </a:lnTo>
                <a:lnTo>
                  <a:pt x="662" y="260"/>
                </a:lnTo>
                <a:lnTo>
                  <a:pt x="659" y="262"/>
                </a:lnTo>
                <a:lnTo>
                  <a:pt x="657" y="264"/>
                </a:lnTo>
                <a:lnTo>
                  <a:pt x="653" y="270"/>
                </a:lnTo>
                <a:lnTo>
                  <a:pt x="653" y="282"/>
                </a:lnTo>
                <a:lnTo>
                  <a:pt x="653" y="282"/>
                </a:lnTo>
                <a:lnTo>
                  <a:pt x="652" y="291"/>
                </a:lnTo>
                <a:lnTo>
                  <a:pt x="650" y="297"/>
                </a:lnTo>
                <a:lnTo>
                  <a:pt x="646" y="304"/>
                </a:lnTo>
                <a:lnTo>
                  <a:pt x="643" y="311"/>
                </a:lnTo>
                <a:lnTo>
                  <a:pt x="643" y="311"/>
                </a:lnTo>
                <a:lnTo>
                  <a:pt x="643" y="317"/>
                </a:lnTo>
                <a:lnTo>
                  <a:pt x="644" y="322"/>
                </a:lnTo>
                <a:lnTo>
                  <a:pt x="646" y="327"/>
                </a:lnTo>
                <a:lnTo>
                  <a:pt x="650" y="333"/>
                </a:lnTo>
                <a:lnTo>
                  <a:pt x="650" y="333"/>
                </a:lnTo>
                <a:lnTo>
                  <a:pt x="650" y="338"/>
                </a:lnTo>
                <a:lnTo>
                  <a:pt x="648" y="344"/>
                </a:lnTo>
                <a:lnTo>
                  <a:pt x="648" y="349"/>
                </a:lnTo>
                <a:lnTo>
                  <a:pt x="650" y="355"/>
                </a:lnTo>
                <a:lnTo>
                  <a:pt x="650" y="355"/>
                </a:lnTo>
                <a:lnTo>
                  <a:pt x="657" y="358"/>
                </a:lnTo>
                <a:lnTo>
                  <a:pt x="662" y="360"/>
                </a:lnTo>
                <a:lnTo>
                  <a:pt x="677" y="360"/>
                </a:lnTo>
                <a:lnTo>
                  <a:pt x="677" y="360"/>
                </a:lnTo>
                <a:lnTo>
                  <a:pt x="684" y="362"/>
                </a:lnTo>
                <a:lnTo>
                  <a:pt x="691" y="367"/>
                </a:lnTo>
                <a:lnTo>
                  <a:pt x="700" y="374"/>
                </a:lnTo>
                <a:lnTo>
                  <a:pt x="709" y="384"/>
                </a:lnTo>
                <a:lnTo>
                  <a:pt x="719" y="393"/>
                </a:lnTo>
                <a:lnTo>
                  <a:pt x="722" y="402"/>
                </a:lnTo>
                <a:lnTo>
                  <a:pt x="722" y="407"/>
                </a:lnTo>
                <a:lnTo>
                  <a:pt x="722" y="411"/>
                </a:lnTo>
                <a:lnTo>
                  <a:pt x="720" y="414"/>
                </a:lnTo>
                <a:lnTo>
                  <a:pt x="717" y="416"/>
                </a:lnTo>
                <a:lnTo>
                  <a:pt x="717" y="416"/>
                </a:lnTo>
                <a:lnTo>
                  <a:pt x="713" y="418"/>
                </a:lnTo>
                <a:lnTo>
                  <a:pt x="711" y="418"/>
                </a:lnTo>
                <a:lnTo>
                  <a:pt x="706" y="414"/>
                </a:lnTo>
                <a:lnTo>
                  <a:pt x="702" y="409"/>
                </a:lnTo>
                <a:lnTo>
                  <a:pt x="700" y="403"/>
                </a:lnTo>
                <a:lnTo>
                  <a:pt x="700" y="403"/>
                </a:lnTo>
                <a:lnTo>
                  <a:pt x="697" y="396"/>
                </a:lnTo>
                <a:lnTo>
                  <a:pt x="693" y="389"/>
                </a:lnTo>
                <a:lnTo>
                  <a:pt x="690" y="384"/>
                </a:lnTo>
                <a:lnTo>
                  <a:pt x="682" y="380"/>
                </a:lnTo>
                <a:lnTo>
                  <a:pt x="682" y="380"/>
                </a:lnTo>
                <a:lnTo>
                  <a:pt x="677" y="378"/>
                </a:lnTo>
                <a:lnTo>
                  <a:pt x="671" y="380"/>
                </a:lnTo>
                <a:lnTo>
                  <a:pt x="666" y="382"/>
                </a:lnTo>
                <a:lnTo>
                  <a:pt x="662" y="387"/>
                </a:lnTo>
                <a:lnTo>
                  <a:pt x="662" y="387"/>
                </a:lnTo>
                <a:lnTo>
                  <a:pt x="661" y="393"/>
                </a:lnTo>
                <a:lnTo>
                  <a:pt x="661" y="398"/>
                </a:lnTo>
                <a:lnTo>
                  <a:pt x="661" y="411"/>
                </a:lnTo>
                <a:lnTo>
                  <a:pt x="661" y="411"/>
                </a:lnTo>
                <a:lnTo>
                  <a:pt x="661" y="414"/>
                </a:lnTo>
                <a:lnTo>
                  <a:pt x="659" y="420"/>
                </a:lnTo>
                <a:lnTo>
                  <a:pt x="652" y="427"/>
                </a:lnTo>
                <a:lnTo>
                  <a:pt x="646" y="432"/>
                </a:lnTo>
                <a:lnTo>
                  <a:pt x="641" y="441"/>
                </a:lnTo>
                <a:lnTo>
                  <a:pt x="641" y="441"/>
                </a:lnTo>
                <a:lnTo>
                  <a:pt x="637" y="449"/>
                </a:lnTo>
                <a:lnTo>
                  <a:pt x="637" y="452"/>
                </a:lnTo>
                <a:lnTo>
                  <a:pt x="633" y="454"/>
                </a:lnTo>
                <a:lnTo>
                  <a:pt x="633" y="454"/>
                </a:lnTo>
                <a:lnTo>
                  <a:pt x="628" y="458"/>
                </a:lnTo>
                <a:lnTo>
                  <a:pt x="621" y="459"/>
                </a:lnTo>
                <a:lnTo>
                  <a:pt x="621" y="459"/>
                </a:lnTo>
                <a:lnTo>
                  <a:pt x="615" y="459"/>
                </a:lnTo>
                <a:lnTo>
                  <a:pt x="608" y="458"/>
                </a:lnTo>
                <a:lnTo>
                  <a:pt x="603" y="456"/>
                </a:lnTo>
                <a:lnTo>
                  <a:pt x="599" y="450"/>
                </a:lnTo>
                <a:lnTo>
                  <a:pt x="599" y="450"/>
                </a:lnTo>
                <a:lnTo>
                  <a:pt x="599" y="447"/>
                </a:lnTo>
                <a:lnTo>
                  <a:pt x="603" y="441"/>
                </a:lnTo>
                <a:lnTo>
                  <a:pt x="610" y="434"/>
                </a:lnTo>
                <a:lnTo>
                  <a:pt x="610" y="434"/>
                </a:lnTo>
                <a:lnTo>
                  <a:pt x="617" y="425"/>
                </a:lnTo>
                <a:lnTo>
                  <a:pt x="624" y="418"/>
                </a:lnTo>
                <a:lnTo>
                  <a:pt x="628" y="409"/>
                </a:lnTo>
                <a:lnTo>
                  <a:pt x="630" y="398"/>
                </a:lnTo>
                <a:lnTo>
                  <a:pt x="630" y="398"/>
                </a:lnTo>
                <a:lnTo>
                  <a:pt x="626" y="382"/>
                </a:lnTo>
                <a:lnTo>
                  <a:pt x="624" y="367"/>
                </a:lnTo>
                <a:lnTo>
                  <a:pt x="624" y="367"/>
                </a:lnTo>
                <a:lnTo>
                  <a:pt x="624" y="358"/>
                </a:lnTo>
                <a:lnTo>
                  <a:pt x="626" y="347"/>
                </a:lnTo>
                <a:lnTo>
                  <a:pt x="628" y="338"/>
                </a:lnTo>
                <a:lnTo>
                  <a:pt x="628" y="327"/>
                </a:lnTo>
                <a:lnTo>
                  <a:pt x="628" y="327"/>
                </a:lnTo>
                <a:lnTo>
                  <a:pt x="623" y="320"/>
                </a:lnTo>
                <a:lnTo>
                  <a:pt x="621" y="315"/>
                </a:lnTo>
                <a:lnTo>
                  <a:pt x="621" y="311"/>
                </a:lnTo>
                <a:lnTo>
                  <a:pt x="621" y="311"/>
                </a:lnTo>
                <a:lnTo>
                  <a:pt x="624" y="306"/>
                </a:lnTo>
                <a:lnTo>
                  <a:pt x="624" y="306"/>
                </a:lnTo>
                <a:lnTo>
                  <a:pt x="628" y="291"/>
                </a:lnTo>
                <a:lnTo>
                  <a:pt x="628" y="291"/>
                </a:lnTo>
                <a:lnTo>
                  <a:pt x="630" y="277"/>
                </a:lnTo>
                <a:lnTo>
                  <a:pt x="630" y="270"/>
                </a:lnTo>
                <a:lnTo>
                  <a:pt x="626" y="262"/>
                </a:lnTo>
                <a:lnTo>
                  <a:pt x="626" y="262"/>
                </a:lnTo>
                <a:lnTo>
                  <a:pt x="623" y="257"/>
                </a:lnTo>
                <a:lnTo>
                  <a:pt x="617" y="253"/>
                </a:lnTo>
                <a:lnTo>
                  <a:pt x="610" y="251"/>
                </a:lnTo>
                <a:lnTo>
                  <a:pt x="603" y="250"/>
                </a:lnTo>
                <a:lnTo>
                  <a:pt x="595" y="248"/>
                </a:lnTo>
                <a:lnTo>
                  <a:pt x="588" y="250"/>
                </a:lnTo>
                <a:lnTo>
                  <a:pt x="581" y="251"/>
                </a:lnTo>
                <a:lnTo>
                  <a:pt x="574" y="253"/>
                </a:lnTo>
                <a:lnTo>
                  <a:pt x="574" y="253"/>
                </a:lnTo>
                <a:lnTo>
                  <a:pt x="570" y="257"/>
                </a:lnTo>
                <a:lnTo>
                  <a:pt x="567" y="260"/>
                </a:lnTo>
                <a:lnTo>
                  <a:pt x="565" y="266"/>
                </a:lnTo>
                <a:lnTo>
                  <a:pt x="563" y="271"/>
                </a:lnTo>
                <a:lnTo>
                  <a:pt x="563" y="282"/>
                </a:lnTo>
                <a:lnTo>
                  <a:pt x="563" y="293"/>
                </a:lnTo>
                <a:lnTo>
                  <a:pt x="563" y="293"/>
                </a:lnTo>
                <a:lnTo>
                  <a:pt x="557" y="293"/>
                </a:lnTo>
                <a:lnTo>
                  <a:pt x="552" y="295"/>
                </a:lnTo>
                <a:lnTo>
                  <a:pt x="548" y="295"/>
                </a:lnTo>
                <a:lnTo>
                  <a:pt x="543" y="298"/>
                </a:lnTo>
                <a:lnTo>
                  <a:pt x="543" y="298"/>
                </a:lnTo>
                <a:lnTo>
                  <a:pt x="541" y="304"/>
                </a:lnTo>
                <a:lnTo>
                  <a:pt x="539" y="309"/>
                </a:lnTo>
                <a:lnTo>
                  <a:pt x="541" y="315"/>
                </a:lnTo>
                <a:lnTo>
                  <a:pt x="545" y="322"/>
                </a:lnTo>
                <a:lnTo>
                  <a:pt x="545" y="322"/>
                </a:lnTo>
                <a:lnTo>
                  <a:pt x="547" y="329"/>
                </a:lnTo>
                <a:lnTo>
                  <a:pt x="548" y="338"/>
                </a:lnTo>
                <a:lnTo>
                  <a:pt x="548" y="338"/>
                </a:lnTo>
                <a:lnTo>
                  <a:pt x="550" y="346"/>
                </a:lnTo>
                <a:lnTo>
                  <a:pt x="554" y="351"/>
                </a:lnTo>
                <a:lnTo>
                  <a:pt x="559" y="355"/>
                </a:lnTo>
                <a:lnTo>
                  <a:pt x="563" y="360"/>
                </a:lnTo>
                <a:lnTo>
                  <a:pt x="563" y="360"/>
                </a:lnTo>
                <a:lnTo>
                  <a:pt x="565" y="365"/>
                </a:lnTo>
                <a:lnTo>
                  <a:pt x="565" y="373"/>
                </a:lnTo>
                <a:lnTo>
                  <a:pt x="565" y="378"/>
                </a:lnTo>
                <a:lnTo>
                  <a:pt x="561" y="384"/>
                </a:lnTo>
                <a:lnTo>
                  <a:pt x="561" y="384"/>
                </a:lnTo>
                <a:lnTo>
                  <a:pt x="557" y="385"/>
                </a:lnTo>
                <a:lnTo>
                  <a:pt x="552" y="385"/>
                </a:lnTo>
                <a:lnTo>
                  <a:pt x="543" y="384"/>
                </a:lnTo>
                <a:lnTo>
                  <a:pt x="543" y="384"/>
                </a:lnTo>
                <a:lnTo>
                  <a:pt x="534" y="380"/>
                </a:lnTo>
                <a:lnTo>
                  <a:pt x="534" y="380"/>
                </a:lnTo>
                <a:lnTo>
                  <a:pt x="532" y="391"/>
                </a:lnTo>
                <a:lnTo>
                  <a:pt x="525" y="398"/>
                </a:lnTo>
                <a:lnTo>
                  <a:pt x="514" y="405"/>
                </a:lnTo>
                <a:lnTo>
                  <a:pt x="500" y="412"/>
                </a:lnTo>
                <a:lnTo>
                  <a:pt x="500" y="412"/>
                </a:lnTo>
                <a:lnTo>
                  <a:pt x="472" y="420"/>
                </a:lnTo>
                <a:lnTo>
                  <a:pt x="462" y="425"/>
                </a:lnTo>
                <a:lnTo>
                  <a:pt x="451" y="431"/>
                </a:lnTo>
                <a:lnTo>
                  <a:pt x="443" y="440"/>
                </a:lnTo>
                <a:lnTo>
                  <a:pt x="438" y="449"/>
                </a:lnTo>
                <a:lnTo>
                  <a:pt x="436" y="461"/>
                </a:lnTo>
                <a:lnTo>
                  <a:pt x="440" y="474"/>
                </a:lnTo>
                <a:lnTo>
                  <a:pt x="440" y="474"/>
                </a:lnTo>
                <a:lnTo>
                  <a:pt x="445" y="497"/>
                </a:lnTo>
                <a:lnTo>
                  <a:pt x="451" y="521"/>
                </a:lnTo>
                <a:lnTo>
                  <a:pt x="452" y="545"/>
                </a:lnTo>
                <a:lnTo>
                  <a:pt x="452" y="568"/>
                </a:lnTo>
                <a:lnTo>
                  <a:pt x="452" y="568"/>
                </a:lnTo>
                <a:lnTo>
                  <a:pt x="449" y="601"/>
                </a:lnTo>
                <a:lnTo>
                  <a:pt x="449" y="615"/>
                </a:lnTo>
                <a:lnTo>
                  <a:pt x="451" y="633"/>
                </a:lnTo>
                <a:lnTo>
                  <a:pt x="451" y="633"/>
                </a:lnTo>
                <a:lnTo>
                  <a:pt x="449" y="637"/>
                </a:lnTo>
                <a:lnTo>
                  <a:pt x="447" y="640"/>
                </a:lnTo>
                <a:lnTo>
                  <a:pt x="445" y="644"/>
                </a:lnTo>
                <a:lnTo>
                  <a:pt x="447" y="649"/>
                </a:lnTo>
                <a:lnTo>
                  <a:pt x="447" y="649"/>
                </a:lnTo>
                <a:lnTo>
                  <a:pt x="451" y="653"/>
                </a:lnTo>
                <a:lnTo>
                  <a:pt x="458" y="655"/>
                </a:lnTo>
                <a:lnTo>
                  <a:pt x="463" y="657"/>
                </a:lnTo>
                <a:lnTo>
                  <a:pt x="465" y="659"/>
                </a:lnTo>
                <a:lnTo>
                  <a:pt x="467" y="662"/>
                </a:lnTo>
                <a:lnTo>
                  <a:pt x="467" y="662"/>
                </a:lnTo>
                <a:lnTo>
                  <a:pt x="469" y="668"/>
                </a:lnTo>
                <a:lnTo>
                  <a:pt x="467" y="673"/>
                </a:lnTo>
                <a:lnTo>
                  <a:pt x="463" y="678"/>
                </a:lnTo>
                <a:lnTo>
                  <a:pt x="460" y="686"/>
                </a:lnTo>
                <a:lnTo>
                  <a:pt x="449" y="697"/>
                </a:lnTo>
                <a:lnTo>
                  <a:pt x="440" y="704"/>
                </a:lnTo>
                <a:lnTo>
                  <a:pt x="440" y="704"/>
                </a:lnTo>
                <a:lnTo>
                  <a:pt x="433" y="706"/>
                </a:lnTo>
                <a:lnTo>
                  <a:pt x="425" y="707"/>
                </a:lnTo>
                <a:lnTo>
                  <a:pt x="418" y="709"/>
                </a:lnTo>
                <a:lnTo>
                  <a:pt x="416" y="711"/>
                </a:lnTo>
                <a:lnTo>
                  <a:pt x="416" y="715"/>
                </a:lnTo>
                <a:lnTo>
                  <a:pt x="422" y="729"/>
                </a:lnTo>
                <a:lnTo>
                  <a:pt x="422" y="729"/>
                </a:lnTo>
                <a:lnTo>
                  <a:pt x="425" y="740"/>
                </a:lnTo>
                <a:lnTo>
                  <a:pt x="431" y="753"/>
                </a:lnTo>
                <a:lnTo>
                  <a:pt x="434" y="758"/>
                </a:lnTo>
                <a:lnTo>
                  <a:pt x="438" y="762"/>
                </a:lnTo>
                <a:lnTo>
                  <a:pt x="443" y="762"/>
                </a:lnTo>
                <a:lnTo>
                  <a:pt x="451" y="762"/>
                </a:lnTo>
                <a:lnTo>
                  <a:pt x="451" y="762"/>
                </a:lnTo>
                <a:lnTo>
                  <a:pt x="454" y="758"/>
                </a:lnTo>
                <a:lnTo>
                  <a:pt x="456" y="753"/>
                </a:lnTo>
                <a:lnTo>
                  <a:pt x="460" y="744"/>
                </a:lnTo>
                <a:lnTo>
                  <a:pt x="462" y="738"/>
                </a:lnTo>
                <a:lnTo>
                  <a:pt x="465" y="735"/>
                </a:lnTo>
                <a:lnTo>
                  <a:pt x="471" y="731"/>
                </a:lnTo>
                <a:lnTo>
                  <a:pt x="478" y="731"/>
                </a:lnTo>
                <a:lnTo>
                  <a:pt x="478" y="731"/>
                </a:lnTo>
                <a:lnTo>
                  <a:pt x="483" y="733"/>
                </a:lnTo>
                <a:lnTo>
                  <a:pt x="489" y="735"/>
                </a:lnTo>
                <a:lnTo>
                  <a:pt x="490" y="738"/>
                </a:lnTo>
                <a:lnTo>
                  <a:pt x="490" y="742"/>
                </a:lnTo>
                <a:lnTo>
                  <a:pt x="490" y="753"/>
                </a:lnTo>
                <a:lnTo>
                  <a:pt x="489" y="762"/>
                </a:lnTo>
                <a:lnTo>
                  <a:pt x="489" y="762"/>
                </a:lnTo>
                <a:lnTo>
                  <a:pt x="483" y="782"/>
                </a:lnTo>
                <a:lnTo>
                  <a:pt x="481" y="792"/>
                </a:lnTo>
                <a:lnTo>
                  <a:pt x="481" y="801"/>
                </a:lnTo>
                <a:lnTo>
                  <a:pt x="481" y="801"/>
                </a:lnTo>
                <a:lnTo>
                  <a:pt x="483" y="805"/>
                </a:lnTo>
                <a:lnTo>
                  <a:pt x="485" y="807"/>
                </a:lnTo>
                <a:lnTo>
                  <a:pt x="492" y="809"/>
                </a:lnTo>
                <a:lnTo>
                  <a:pt x="494" y="811"/>
                </a:lnTo>
                <a:lnTo>
                  <a:pt x="496" y="812"/>
                </a:lnTo>
                <a:lnTo>
                  <a:pt x="496" y="814"/>
                </a:lnTo>
                <a:lnTo>
                  <a:pt x="494" y="820"/>
                </a:lnTo>
                <a:lnTo>
                  <a:pt x="494" y="820"/>
                </a:lnTo>
                <a:lnTo>
                  <a:pt x="490" y="821"/>
                </a:lnTo>
                <a:lnTo>
                  <a:pt x="485" y="823"/>
                </a:lnTo>
                <a:lnTo>
                  <a:pt x="478" y="825"/>
                </a:lnTo>
                <a:lnTo>
                  <a:pt x="474" y="829"/>
                </a:lnTo>
                <a:lnTo>
                  <a:pt x="474" y="829"/>
                </a:lnTo>
                <a:lnTo>
                  <a:pt x="469" y="834"/>
                </a:lnTo>
                <a:lnTo>
                  <a:pt x="465" y="839"/>
                </a:lnTo>
                <a:lnTo>
                  <a:pt x="462" y="849"/>
                </a:lnTo>
                <a:lnTo>
                  <a:pt x="458" y="850"/>
                </a:lnTo>
                <a:lnTo>
                  <a:pt x="452" y="850"/>
                </a:lnTo>
                <a:lnTo>
                  <a:pt x="447" y="849"/>
                </a:lnTo>
                <a:lnTo>
                  <a:pt x="436" y="843"/>
                </a:lnTo>
                <a:lnTo>
                  <a:pt x="436" y="843"/>
                </a:lnTo>
                <a:lnTo>
                  <a:pt x="424" y="834"/>
                </a:lnTo>
                <a:lnTo>
                  <a:pt x="413" y="823"/>
                </a:lnTo>
                <a:lnTo>
                  <a:pt x="400" y="814"/>
                </a:lnTo>
                <a:lnTo>
                  <a:pt x="395" y="811"/>
                </a:lnTo>
                <a:lnTo>
                  <a:pt x="387" y="807"/>
                </a:lnTo>
                <a:lnTo>
                  <a:pt x="387" y="807"/>
                </a:lnTo>
                <a:lnTo>
                  <a:pt x="380" y="807"/>
                </a:lnTo>
                <a:lnTo>
                  <a:pt x="375" y="807"/>
                </a:lnTo>
                <a:lnTo>
                  <a:pt x="362" y="807"/>
                </a:lnTo>
                <a:lnTo>
                  <a:pt x="347" y="809"/>
                </a:lnTo>
                <a:lnTo>
                  <a:pt x="342" y="809"/>
                </a:lnTo>
                <a:lnTo>
                  <a:pt x="333" y="807"/>
                </a:lnTo>
                <a:lnTo>
                  <a:pt x="333" y="807"/>
                </a:lnTo>
                <a:lnTo>
                  <a:pt x="320" y="803"/>
                </a:lnTo>
                <a:lnTo>
                  <a:pt x="309" y="801"/>
                </a:lnTo>
                <a:lnTo>
                  <a:pt x="306" y="801"/>
                </a:lnTo>
                <a:lnTo>
                  <a:pt x="302" y="803"/>
                </a:lnTo>
                <a:lnTo>
                  <a:pt x="299" y="807"/>
                </a:lnTo>
                <a:lnTo>
                  <a:pt x="295" y="814"/>
                </a:lnTo>
                <a:lnTo>
                  <a:pt x="295" y="814"/>
                </a:lnTo>
                <a:lnTo>
                  <a:pt x="293" y="825"/>
                </a:lnTo>
                <a:lnTo>
                  <a:pt x="293" y="834"/>
                </a:lnTo>
                <a:lnTo>
                  <a:pt x="300" y="852"/>
                </a:lnTo>
                <a:lnTo>
                  <a:pt x="300" y="852"/>
                </a:lnTo>
                <a:lnTo>
                  <a:pt x="300" y="863"/>
                </a:lnTo>
                <a:lnTo>
                  <a:pt x="299" y="872"/>
                </a:lnTo>
                <a:lnTo>
                  <a:pt x="299" y="883"/>
                </a:lnTo>
                <a:lnTo>
                  <a:pt x="299" y="892"/>
                </a:lnTo>
                <a:lnTo>
                  <a:pt x="299" y="892"/>
                </a:lnTo>
                <a:lnTo>
                  <a:pt x="302" y="901"/>
                </a:lnTo>
                <a:lnTo>
                  <a:pt x="306" y="910"/>
                </a:lnTo>
                <a:lnTo>
                  <a:pt x="309" y="917"/>
                </a:lnTo>
                <a:lnTo>
                  <a:pt x="311" y="928"/>
                </a:lnTo>
                <a:lnTo>
                  <a:pt x="311" y="928"/>
                </a:lnTo>
                <a:lnTo>
                  <a:pt x="309" y="943"/>
                </a:lnTo>
                <a:lnTo>
                  <a:pt x="309" y="959"/>
                </a:lnTo>
                <a:lnTo>
                  <a:pt x="309" y="959"/>
                </a:lnTo>
                <a:lnTo>
                  <a:pt x="320" y="964"/>
                </a:lnTo>
                <a:lnTo>
                  <a:pt x="331" y="973"/>
                </a:lnTo>
                <a:lnTo>
                  <a:pt x="340" y="984"/>
                </a:lnTo>
                <a:lnTo>
                  <a:pt x="349" y="993"/>
                </a:lnTo>
                <a:lnTo>
                  <a:pt x="353" y="999"/>
                </a:lnTo>
                <a:lnTo>
                  <a:pt x="353" y="999"/>
                </a:lnTo>
                <a:lnTo>
                  <a:pt x="349" y="1002"/>
                </a:lnTo>
                <a:lnTo>
                  <a:pt x="346" y="1004"/>
                </a:lnTo>
                <a:lnTo>
                  <a:pt x="340" y="1004"/>
                </a:lnTo>
                <a:lnTo>
                  <a:pt x="333" y="1004"/>
                </a:lnTo>
                <a:lnTo>
                  <a:pt x="319" y="1002"/>
                </a:lnTo>
                <a:lnTo>
                  <a:pt x="313" y="1001"/>
                </a:lnTo>
                <a:lnTo>
                  <a:pt x="308" y="1002"/>
                </a:lnTo>
                <a:lnTo>
                  <a:pt x="308" y="1002"/>
                </a:lnTo>
                <a:lnTo>
                  <a:pt x="300" y="1006"/>
                </a:lnTo>
                <a:lnTo>
                  <a:pt x="295" y="1013"/>
                </a:lnTo>
                <a:lnTo>
                  <a:pt x="291" y="1022"/>
                </a:lnTo>
                <a:lnTo>
                  <a:pt x="291" y="1029"/>
                </a:lnTo>
                <a:lnTo>
                  <a:pt x="291" y="1029"/>
                </a:lnTo>
                <a:lnTo>
                  <a:pt x="290" y="1037"/>
                </a:lnTo>
                <a:lnTo>
                  <a:pt x="291" y="1040"/>
                </a:lnTo>
                <a:lnTo>
                  <a:pt x="293" y="1044"/>
                </a:lnTo>
                <a:lnTo>
                  <a:pt x="297" y="1048"/>
                </a:lnTo>
                <a:lnTo>
                  <a:pt x="306" y="1051"/>
                </a:lnTo>
                <a:lnTo>
                  <a:pt x="319" y="1053"/>
                </a:lnTo>
                <a:lnTo>
                  <a:pt x="319" y="1053"/>
                </a:lnTo>
                <a:lnTo>
                  <a:pt x="331" y="1058"/>
                </a:lnTo>
                <a:lnTo>
                  <a:pt x="340" y="1064"/>
                </a:lnTo>
                <a:lnTo>
                  <a:pt x="355" y="1080"/>
                </a:lnTo>
                <a:lnTo>
                  <a:pt x="355" y="1080"/>
                </a:lnTo>
                <a:lnTo>
                  <a:pt x="360" y="1073"/>
                </a:lnTo>
                <a:lnTo>
                  <a:pt x="364" y="1066"/>
                </a:lnTo>
                <a:lnTo>
                  <a:pt x="367" y="1064"/>
                </a:lnTo>
                <a:lnTo>
                  <a:pt x="369" y="1064"/>
                </a:lnTo>
                <a:lnTo>
                  <a:pt x="373" y="1064"/>
                </a:lnTo>
                <a:lnTo>
                  <a:pt x="378" y="1069"/>
                </a:lnTo>
                <a:lnTo>
                  <a:pt x="378" y="1069"/>
                </a:lnTo>
                <a:lnTo>
                  <a:pt x="380" y="1073"/>
                </a:lnTo>
                <a:lnTo>
                  <a:pt x="382" y="1078"/>
                </a:lnTo>
                <a:lnTo>
                  <a:pt x="386" y="1089"/>
                </a:lnTo>
                <a:lnTo>
                  <a:pt x="386" y="1089"/>
                </a:lnTo>
                <a:lnTo>
                  <a:pt x="389" y="1096"/>
                </a:lnTo>
                <a:lnTo>
                  <a:pt x="395" y="1104"/>
                </a:lnTo>
                <a:lnTo>
                  <a:pt x="396" y="1107"/>
                </a:lnTo>
                <a:lnTo>
                  <a:pt x="396" y="1111"/>
                </a:lnTo>
                <a:lnTo>
                  <a:pt x="395" y="1115"/>
                </a:lnTo>
                <a:lnTo>
                  <a:pt x="391" y="1118"/>
                </a:lnTo>
                <a:lnTo>
                  <a:pt x="391" y="1118"/>
                </a:lnTo>
                <a:lnTo>
                  <a:pt x="386" y="1118"/>
                </a:lnTo>
                <a:lnTo>
                  <a:pt x="376" y="1116"/>
                </a:lnTo>
                <a:lnTo>
                  <a:pt x="367" y="1115"/>
                </a:lnTo>
                <a:lnTo>
                  <a:pt x="360" y="1115"/>
                </a:lnTo>
                <a:lnTo>
                  <a:pt x="360" y="1115"/>
                </a:lnTo>
                <a:lnTo>
                  <a:pt x="362" y="1122"/>
                </a:lnTo>
                <a:lnTo>
                  <a:pt x="366" y="1129"/>
                </a:lnTo>
                <a:lnTo>
                  <a:pt x="371" y="1134"/>
                </a:lnTo>
                <a:lnTo>
                  <a:pt x="378" y="1140"/>
                </a:lnTo>
                <a:lnTo>
                  <a:pt x="386" y="1145"/>
                </a:lnTo>
                <a:lnTo>
                  <a:pt x="391" y="1151"/>
                </a:lnTo>
                <a:lnTo>
                  <a:pt x="395" y="1156"/>
                </a:lnTo>
                <a:lnTo>
                  <a:pt x="398" y="1165"/>
                </a:lnTo>
                <a:lnTo>
                  <a:pt x="398" y="1165"/>
                </a:lnTo>
                <a:lnTo>
                  <a:pt x="398" y="1180"/>
                </a:lnTo>
                <a:lnTo>
                  <a:pt x="400" y="1198"/>
                </a:lnTo>
                <a:lnTo>
                  <a:pt x="398" y="1207"/>
                </a:lnTo>
                <a:lnTo>
                  <a:pt x="396" y="1214"/>
                </a:lnTo>
                <a:lnTo>
                  <a:pt x="393" y="1221"/>
                </a:lnTo>
                <a:lnTo>
                  <a:pt x="387" y="1225"/>
                </a:lnTo>
                <a:lnTo>
                  <a:pt x="387" y="1225"/>
                </a:lnTo>
                <a:lnTo>
                  <a:pt x="376" y="1229"/>
                </a:lnTo>
                <a:lnTo>
                  <a:pt x="369" y="1229"/>
                </a:lnTo>
                <a:lnTo>
                  <a:pt x="355" y="1221"/>
                </a:lnTo>
                <a:lnTo>
                  <a:pt x="355" y="1221"/>
                </a:lnTo>
                <a:lnTo>
                  <a:pt x="344" y="1216"/>
                </a:lnTo>
                <a:lnTo>
                  <a:pt x="331" y="1212"/>
                </a:lnTo>
                <a:lnTo>
                  <a:pt x="319" y="1209"/>
                </a:lnTo>
                <a:lnTo>
                  <a:pt x="308" y="1205"/>
                </a:lnTo>
                <a:lnTo>
                  <a:pt x="308" y="1205"/>
                </a:lnTo>
                <a:lnTo>
                  <a:pt x="299" y="1201"/>
                </a:lnTo>
                <a:lnTo>
                  <a:pt x="293" y="1196"/>
                </a:lnTo>
                <a:lnTo>
                  <a:pt x="288" y="1192"/>
                </a:lnTo>
                <a:lnTo>
                  <a:pt x="284" y="1187"/>
                </a:lnTo>
                <a:lnTo>
                  <a:pt x="284" y="1187"/>
                </a:lnTo>
                <a:lnTo>
                  <a:pt x="270" y="1191"/>
                </a:lnTo>
                <a:lnTo>
                  <a:pt x="253" y="1192"/>
                </a:lnTo>
                <a:lnTo>
                  <a:pt x="239" y="1192"/>
                </a:lnTo>
                <a:lnTo>
                  <a:pt x="224" y="1192"/>
                </a:lnTo>
                <a:lnTo>
                  <a:pt x="197" y="1189"/>
                </a:lnTo>
                <a:lnTo>
                  <a:pt x="170" y="1183"/>
                </a:lnTo>
                <a:lnTo>
                  <a:pt x="143" y="1178"/>
                </a:lnTo>
                <a:lnTo>
                  <a:pt x="130" y="1178"/>
                </a:lnTo>
                <a:lnTo>
                  <a:pt x="116" y="1176"/>
                </a:lnTo>
                <a:lnTo>
                  <a:pt x="103" y="1178"/>
                </a:lnTo>
                <a:lnTo>
                  <a:pt x="89" y="1180"/>
                </a:lnTo>
                <a:lnTo>
                  <a:pt x="74" y="1185"/>
                </a:lnTo>
                <a:lnTo>
                  <a:pt x="60" y="1191"/>
                </a:lnTo>
                <a:lnTo>
                  <a:pt x="60" y="1191"/>
                </a:lnTo>
                <a:lnTo>
                  <a:pt x="56" y="1200"/>
                </a:lnTo>
                <a:lnTo>
                  <a:pt x="54" y="1209"/>
                </a:lnTo>
                <a:lnTo>
                  <a:pt x="54" y="1209"/>
                </a:lnTo>
                <a:lnTo>
                  <a:pt x="56" y="1216"/>
                </a:lnTo>
                <a:lnTo>
                  <a:pt x="60" y="1223"/>
                </a:lnTo>
                <a:lnTo>
                  <a:pt x="60" y="1227"/>
                </a:lnTo>
                <a:lnTo>
                  <a:pt x="58" y="1230"/>
                </a:lnTo>
                <a:lnTo>
                  <a:pt x="56" y="1232"/>
                </a:lnTo>
                <a:lnTo>
                  <a:pt x="51" y="1236"/>
                </a:lnTo>
                <a:lnTo>
                  <a:pt x="51" y="1236"/>
                </a:lnTo>
                <a:lnTo>
                  <a:pt x="43" y="1238"/>
                </a:lnTo>
                <a:lnTo>
                  <a:pt x="33" y="1239"/>
                </a:lnTo>
                <a:lnTo>
                  <a:pt x="23" y="1239"/>
                </a:lnTo>
                <a:lnTo>
                  <a:pt x="14" y="1239"/>
                </a:lnTo>
                <a:lnTo>
                  <a:pt x="14" y="1239"/>
                </a:lnTo>
                <a:lnTo>
                  <a:pt x="7" y="1241"/>
                </a:lnTo>
                <a:lnTo>
                  <a:pt x="2" y="1245"/>
                </a:lnTo>
                <a:lnTo>
                  <a:pt x="2" y="1245"/>
                </a:lnTo>
                <a:lnTo>
                  <a:pt x="0" y="1250"/>
                </a:lnTo>
                <a:lnTo>
                  <a:pt x="2" y="1257"/>
                </a:lnTo>
                <a:lnTo>
                  <a:pt x="5" y="1270"/>
                </a:lnTo>
                <a:lnTo>
                  <a:pt x="14" y="1285"/>
                </a:lnTo>
                <a:lnTo>
                  <a:pt x="23" y="1297"/>
                </a:lnTo>
                <a:lnTo>
                  <a:pt x="23" y="1297"/>
                </a:lnTo>
                <a:lnTo>
                  <a:pt x="29" y="1295"/>
                </a:lnTo>
                <a:lnTo>
                  <a:pt x="36" y="1295"/>
                </a:lnTo>
                <a:lnTo>
                  <a:pt x="47" y="1299"/>
                </a:lnTo>
                <a:lnTo>
                  <a:pt x="47" y="1299"/>
                </a:lnTo>
                <a:lnTo>
                  <a:pt x="54" y="1305"/>
                </a:lnTo>
                <a:lnTo>
                  <a:pt x="63" y="1312"/>
                </a:lnTo>
                <a:lnTo>
                  <a:pt x="69" y="1319"/>
                </a:lnTo>
                <a:lnTo>
                  <a:pt x="72" y="1326"/>
                </a:lnTo>
                <a:lnTo>
                  <a:pt x="72" y="1326"/>
                </a:lnTo>
                <a:lnTo>
                  <a:pt x="76" y="1341"/>
                </a:lnTo>
                <a:lnTo>
                  <a:pt x="78" y="1346"/>
                </a:lnTo>
                <a:lnTo>
                  <a:pt x="81" y="1353"/>
                </a:lnTo>
                <a:lnTo>
                  <a:pt x="81" y="1353"/>
                </a:lnTo>
                <a:lnTo>
                  <a:pt x="90" y="1366"/>
                </a:lnTo>
                <a:lnTo>
                  <a:pt x="92" y="1373"/>
                </a:lnTo>
                <a:lnTo>
                  <a:pt x="94" y="1381"/>
                </a:lnTo>
                <a:lnTo>
                  <a:pt x="94" y="1381"/>
                </a:lnTo>
                <a:lnTo>
                  <a:pt x="96" y="1390"/>
                </a:lnTo>
                <a:lnTo>
                  <a:pt x="100" y="1397"/>
                </a:lnTo>
                <a:lnTo>
                  <a:pt x="109" y="1409"/>
                </a:lnTo>
                <a:lnTo>
                  <a:pt x="109" y="1409"/>
                </a:lnTo>
                <a:lnTo>
                  <a:pt x="114" y="1417"/>
                </a:lnTo>
                <a:lnTo>
                  <a:pt x="118" y="1426"/>
                </a:lnTo>
                <a:lnTo>
                  <a:pt x="119" y="1442"/>
                </a:lnTo>
                <a:lnTo>
                  <a:pt x="119" y="1442"/>
                </a:lnTo>
                <a:lnTo>
                  <a:pt x="121" y="1449"/>
                </a:lnTo>
                <a:lnTo>
                  <a:pt x="125" y="1455"/>
                </a:lnTo>
                <a:lnTo>
                  <a:pt x="132" y="1464"/>
                </a:lnTo>
                <a:lnTo>
                  <a:pt x="132" y="1464"/>
                </a:lnTo>
                <a:lnTo>
                  <a:pt x="136" y="1471"/>
                </a:lnTo>
                <a:lnTo>
                  <a:pt x="138" y="1480"/>
                </a:lnTo>
                <a:lnTo>
                  <a:pt x="139" y="1487"/>
                </a:lnTo>
                <a:lnTo>
                  <a:pt x="143" y="1496"/>
                </a:lnTo>
                <a:lnTo>
                  <a:pt x="143" y="1496"/>
                </a:lnTo>
                <a:lnTo>
                  <a:pt x="147" y="1502"/>
                </a:lnTo>
                <a:lnTo>
                  <a:pt x="154" y="1505"/>
                </a:lnTo>
                <a:lnTo>
                  <a:pt x="159" y="1511"/>
                </a:lnTo>
                <a:lnTo>
                  <a:pt x="165" y="1516"/>
                </a:lnTo>
                <a:lnTo>
                  <a:pt x="165" y="1516"/>
                </a:lnTo>
                <a:lnTo>
                  <a:pt x="168" y="1520"/>
                </a:lnTo>
                <a:lnTo>
                  <a:pt x="168" y="1523"/>
                </a:lnTo>
                <a:lnTo>
                  <a:pt x="170" y="1534"/>
                </a:lnTo>
                <a:lnTo>
                  <a:pt x="168" y="1554"/>
                </a:lnTo>
                <a:lnTo>
                  <a:pt x="168" y="1554"/>
                </a:lnTo>
                <a:lnTo>
                  <a:pt x="168" y="1561"/>
                </a:lnTo>
                <a:lnTo>
                  <a:pt x="170" y="1569"/>
                </a:lnTo>
                <a:lnTo>
                  <a:pt x="174" y="1576"/>
                </a:lnTo>
                <a:lnTo>
                  <a:pt x="177" y="1581"/>
                </a:lnTo>
                <a:lnTo>
                  <a:pt x="181" y="1587"/>
                </a:lnTo>
                <a:lnTo>
                  <a:pt x="186" y="1590"/>
                </a:lnTo>
                <a:lnTo>
                  <a:pt x="194" y="1594"/>
                </a:lnTo>
                <a:lnTo>
                  <a:pt x="203" y="1596"/>
                </a:lnTo>
                <a:lnTo>
                  <a:pt x="203" y="1596"/>
                </a:lnTo>
                <a:lnTo>
                  <a:pt x="212" y="1596"/>
                </a:lnTo>
                <a:lnTo>
                  <a:pt x="221" y="1594"/>
                </a:lnTo>
                <a:lnTo>
                  <a:pt x="239" y="1590"/>
                </a:lnTo>
                <a:lnTo>
                  <a:pt x="239" y="1590"/>
                </a:lnTo>
                <a:lnTo>
                  <a:pt x="248" y="1589"/>
                </a:lnTo>
                <a:lnTo>
                  <a:pt x="257" y="1589"/>
                </a:lnTo>
                <a:lnTo>
                  <a:pt x="264" y="1589"/>
                </a:lnTo>
                <a:lnTo>
                  <a:pt x="271" y="1585"/>
                </a:lnTo>
                <a:lnTo>
                  <a:pt x="271" y="1585"/>
                </a:lnTo>
                <a:lnTo>
                  <a:pt x="275" y="1581"/>
                </a:lnTo>
                <a:lnTo>
                  <a:pt x="277" y="1578"/>
                </a:lnTo>
                <a:lnTo>
                  <a:pt x="281" y="1572"/>
                </a:lnTo>
                <a:lnTo>
                  <a:pt x="284" y="1570"/>
                </a:lnTo>
                <a:lnTo>
                  <a:pt x="284" y="1570"/>
                </a:lnTo>
                <a:lnTo>
                  <a:pt x="290" y="1567"/>
                </a:lnTo>
                <a:lnTo>
                  <a:pt x="297" y="1567"/>
                </a:lnTo>
                <a:lnTo>
                  <a:pt x="304" y="1565"/>
                </a:lnTo>
                <a:lnTo>
                  <a:pt x="308" y="1563"/>
                </a:lnTo>
                <a:lnTo>
                  <a:pt x="309" y="1561"/>
                </a:lnTo>
                <a:lnTo>
                  <a:pt x="309" y="1561"/>
                </a:lnTo>
                <a:lnTo>
                  <a:pt x="311" y="1556"/>
                </a:lnTo>
                <a:lnTo>
                  <a:pt x="313" y="1551"/>
                </a:lnTo>
                <a:lnTo>
                  <a:pt x="313" y="1545"/>
                </a:lnTo>
                <a:lnTo>
                  <a:pt x="313" y="1542"/>
                </a:lnTo>
                <a:lnTo>
                  <a:pt x="313" y="1542"/>
                </a:lnTo>
                <a:lnTo>
                  <a:pt x="317" y="1536"/>
                </a:lnTo>
                <a:lnTo>
                  <a:pt x="320" y="1531"/>
                </a:lnTo>
                <a:lnTo>
                  <a:pt x="331" y="1525"/>
                </a:lnTo>
                <a:lnTo>
                  <a:pt x="355" y="1516"/>
                </a:lnTo>
                <a:lnTo>
                  <a:pt x="355" y="1516"/>
                </a:lnTo>
                <a:lnTo>
                  <a:pt x="366" y="1511"/>
                </a:lnTo>
                <a:lnTo>
                  <a:pt x="375" y="1505"/>
                </a:lnTo>
                <a:lnTo>
                  <a:pt x="375" y="1505"/>
                </a:lnTo>
                <a:lnTo>
                  <a:pt x="389" y="1502"/>
                </a:lnTo>
                <a:lnTo>
                  <a:pt x="396" y="1500"/>
                </a:lnTo>
                <a:lnTo>
                  <a:pt x="402" y="1496"/>
                </a:lnTo>
                <a:lnTo>
                  <a:pt x="402" y="1496"/>
                </a:lnTo>
                <a:lnTo>
                  <a:pt x="411" y="1487"/>
                </a:lnTo>
                <a:lnTo>
                  <a:pt x="414" y="1478"/>
                </a:lnTo>
                <a:lnTo>
                  <a:pt x="418" y="1467"/>
                </a:lnTo>
                <a:lnTo>
                  <a:pt x="420" y="1456"/>
                </a:lnTo>
                <a:lnTo>
                  <a:pt x="420" y="1456"/>
                </a:lnTo>
                <a:lnTo>
                  <a:pt x="422" y="1435"/>
                </a:lnTo>
                <a:lnTo>
                  <a:pt x="422" y="1424"/>
                </a:lnTo>
                <a:lnTo>
                  <a:pt x="418" y="1411"/>
                </a:lnTo>
                <a:lnTo>
                  <a:pt x="418" y="1411"/>
                </a:lnTo>
                <a:lnTo>
                  <a:pt x="416" y="1406"/>
                </a:lnTo>
                <a:lnTo>
                  <a:pt x="413" y="1402"/>
                </a:lnTo>
                <a:lnTo>
                  <a:pt x="404" y="1397"/>
                </a:lnTo>
                <a:lnTo>
                  <a:pt x="395" y="1391"/>
                </a:lnTo>
                <a:lnTo>
                  <a:pt x="391" y="1390"/>
                </a:lnTo>
                <a:lnTo>
                  <a:pt x="387" y="1384"/>
                </a:lnTo>
                <a:lnTo>
                  <a:pt x="387" y="1384"/>
                </a:lnTo>
                <a:lnTo>
                  <a:pt x="380" y="1375"/>
                </a:lnTo>
                <a:lnTo>
                  <a:pt x="376" y="1371"/>
                </a:lnTo>
                <a:lnTo>
                  <a:pt x="369" y="1373"/>
                </a:lnTo>
                <a:lnTo>
                  <a:pt x="369" y="1373"/>
                </a:lnTo>
                <a:lnTo>
                  <a:pt x="366" y="1375"/>
                </a:lnTo>
                <a:lnTo>
                  <a:pt x="362" y="1379"/>
                </a:lnTo>
                <a:lnTo>
                  <a:pt x="357" y="1388"/>
                </a:lnTo>
                <a:lnTo>
                  <a:pt x="353" y="1397"/>
                </a:lnTo>
                <a:lnTo>
                  <a:pt x="349" y="1400"/>
                </a:lnTo>
                <a:lnTo>
                  <a:pt x="344" y="1402"/>
                </a:lnTo>
                <a:lnTo>
                  <a:pt x="344" y="1402"/>
                </a:lnTo>
                <a:lnTo>
                  <a:pt x="338" y="1404"/>
                </a:lnTo>
                <a:lnTo>
                  <a:pt x="331" y="1402"/>
                </a:lnTo>
                <a:lnTo>
                  <a:pt x="317" y="1397"/>
                </a:lnTo>
                <a:lnTo>
                  <a:pt x="304" y="1388"/>
                </a:lnTo>
                <a:lnTo>
                  <a:pt x="293" y="1381"/>
                </a:lnTo>
                <a:lnTo>
                  <a:pt x="293" y="1381"/>
                </a:lnTo>
                <a:lnTo>
                  <a:pt x="282" y="1371"/>
                </a:lnTo>
                <a:lnTo>
                  <a:pt x="281" y="1364"/>
                </a:lnTo>
                <a:lnTo>
                  <a:pt x="277" y="1359"/>
                </a:lnTo>
                <a:lnTo>
                  <a:pt x="277" y="1359"/>
                </a:lnTo>
                <a:lnTo>
                  <a:pt x="277" y="1346"/>
                </a:lnTo>
                <a:lnTo>
                  <a:pt x="277" y="1341"/>
                </a:lnTo>
                <a:lnTo>
                  <a:pt x="277" y="1335"/>
                </a:lnTo>
                <a:lnTo>
                  <a:pt x="277" y="1335"/>
                </a:lnTo>
                <a:lnTo>
                  <a:pt x="273" y="1328"/>
                </a:lnTo>
                <a:lnTo>
                  <a:pt x="268" y="1321"/>
                </a:lnTo>
                <a:lnTo>
                  <a:pt x="257" y="1308"/>
                </a:lnTo>
                <a:lnTo>
                  <a:pt x="257" y="1308"/>
                </a:lnTo>
                <a:lnTo>
                  <a:pt x="252" y="1301"/>
                </a:lnTo>
                <a:lnTo>
                  <a:pt x="250" y="1297"/>
                </a:lnTo>
                <a:lnTo>
                  <a:pt x="248" y="1292"/>
                </a:lnTo>
                <a:lnTo>
                  <a:pt x="248" y="1292"/>
                </a:lnTo>
                <a:lnTo>
                  <a:pt x="250" y="1286"/>
                </a:lnTo>
                <a:lnTo>
                  <a:pt x="252" y="1281"/>
                </a:lnTo>
                <a:lnTo>
                  <a:pt x="255" y="1276"/>
                </a:lnTo>
                <a:lnTo>
                  <a:pt x="259" y="1272"/>
                </a:lnTo>
                <a:lnTo>
                  <a:pt x="264" y="1270"/>
                </a:lnTo>
                <a:lnTo>
                  <a:pt x="270" y="1268"/>
                </a:lnTo>
                <a:lnTo>
                  <a:pt x="275" y="1270"/>
                </a:lnTo>
                <a:lnTo>
                  <a:pt x="279" y="1272"/>
                </a:lnTo>
                <a:lnTo>
                  <a:pt x="279" y="1272"/>
                </a:lnTo>
                <a:lnTo>
                  <a:pt x="282" y="1276"/>
                </a:lnTo>
                <a:lnTo>
                  <a:pt x="286" y="1281"/>
                </a:lnTo>
                <a:lnTo>
                  <a:pt x="290" y="1290"/>
                </a:lnTo>
                <a:lnTo>
                  <a:pt x="291" y="1299"/>
                </a:lnTo>
                <a:lnTo>
                  <a:pt x="295" y="1310"/>
                </a:lnTo>
                <a:lnTo>
                  <a:pt x="295" y="1310"/>
                </a:lnTo>
                <a:lnTo>
                  <a:pt x="299" y="1315"/>
                </a:lnTo>
                <a:lnTo>
                  <a:pt x="302" y="1321"/>
                </a:lnTo>
                <a:lnTo>
                  <a:pt x="308" y="1324"/>
                </a:lnTo>
                <a:lnTo>
                  <a:pt x="313" y="1326"/>
                </a:lnTo>
                <a:lnTo>
                  <a:pt x="326" y="1328"/>
                </a:lnTo>
                <a:lnTo>
                  <a:pt x="338" y="1330"/>
                </a:lnTo>
                <a:lnTo>
                  <a:pt x="338" y="1330"/>
                </a:lnTo>
                <a:lnTo>
                  <a:pt x="351" y="1328"/>
                </a:lnTo>
                <a:lnTo>
                  <a:pt x="362" y="1330"/>
                </a:lnTo>
                <a:lnTo>
                  <a:pt x="373" y="1335"/>
                </a:lnTo>
                <a:lnTo>
                  <a:pt x="384" y="1343"/>
                </a:lnTo>
                <a:lnTo>
                  <a:pt x="384" y="1343"/>
                </a:lnTo>
                <a:lnTo>
                  <a:pt x="396" y="1355"/>
                </a:lnTo>
                <a:lnTo>
                  <a:pt x="404" y="1361"/>
                </a:lnTo>
                <a:lnTo>
                  <a:pt x="413" y="1364"/>
                </a:lnTo>
                <a:lnTo>
                  <a:pt x="413" y="1364"/>
                </a:lnTo>
                <a:lnTo>
                  <a:pt x="429" y="1366"/>
                </a:lnTo>
                <a:lnTo>
                  <a:pt x="445" y="1370"/>
                </a:lnTo>
                <a:lnTo>
                  <a:pt x="445" y="1370"/>
                </a:lnTo>
                <a:lnTo>
                  <a:pt x="456" y="1370"/>
                </a:lnTo>
                <a:lnTo>
                  <a:pt x="467" y="1370"/>
                </a:lnTo>
                <a:lnTo>
                  <a:pt x="480" y="1368"/>
                </a:lnTo>
                <a:lnTo>
                  <a:pt x="490" y="1364"/>
                </a:lnTo>
                <a:lnTo>
                  <a:pt x="490" y="1364"/>
                </a:lnTo>
                <a:lnTo>
                  <a:pt x="501" y="1361"/>
                </a:lnTo>
                <a:lnTo>
                  <a:pt x="514" y="1357"/>
                </a:lnTo>
                <a:lnTo>
                  <a:pt x="519" y="1355"/>
                </a:lnTo>
                <a:lnTo>
                  <a:pt x="525" y="1357"/>
                </a:lnTo>
                <a:lnTo>
                  <a:pt x="530" y="1359"/>
                </a:lnTo>
                <a:lnTo>
                  <a:pt x="536" y="1362"/>
                </a:lnTo>
                <a:lnTo>
                  <a:pt x="536" y="1362"/>
                </a:lnTo>
                <a:lnTo>
                  <a:pt x="539" y="1366"/>
                </a:lnTo>
                <a:lnTo>
                  <a:pt x="543" y="1371"/>
                </a:lnTo>
                <a:lnTo>
                  <a:pt x="545" y="1381"/>
                </a:lnTo>
                <a:lnTo>
                  <a:pt x="548" y="1391"/>
                </a:lnTo>
                <a:lnTo>
                  <a:pt x="552" y="1400"/>
                </a:lnTo>
                <a:lnTo>
                  <a:pt x="552" y="1400"/>
                </a:lnTo>
                <a:lnTo>
                  <a:pt x="557" y="1406"/>
                </a:lnTo>
                <a:lnTo>
                  <a:pt x="565" y="1411"/>
                </a:lnTo>
                <a:lnTo>
                  <a:pt x="572" y="1413"/>
                </a:lnTo>
                <a:lnTo>
                  <a:pt x="577" y="1419"/>
                </a:lnTo>
                <a:lnTo>
                  <a:pt x="577" y="1419"/>
                </a:lnTo>
                <a:lnTo>
                  <a:pt x="581" y="1422"/>
                </a:lnTo>
                <a:lnTo>
                  <a:pt x="581" y="1426"/>
                </a:lnTo>
                <a:lnTo>
                  <a:pt x="581" y="1428"/>
                </a:lnTo>
                <a:lnTo>
                  <a:pt x="579" y="1429"/>
                </a:lnTo>
                <a:lnTo>
                  <a:pt x="574" y="1435"/>
                </a:lnTo>
                <a:lnTo>
                  <a:pt x="572" y="1438"/>
                </a:lnTo>
                <a:lnTo>
                  <a:pt x="570" y="1442"/>
                </a:lnTo>
                <a:lnTo>
                  <a:pt x="570" y="1442"/>
                </a:lnTo>
                <a:lnTo>
                  <a:pt x="572" y="1449"/>
                </a:lnTo>
                <a:lnTo>
                  <a:pt x="576" y="1456"/>
                </a:lnTo>
                <a:lnTo>
                  <a:pt x="583" y="1460"/>
                </a:lnTo>
                <a:lnTo>
                  <a:pt x="590" y="1460"/>
                </a:lnTo>
                <a:lnTo>
                  <a:pt x="590" y="1460"/>
                </a:lnTo>
                <a:lnTo>
                  <a:pt x="597" y="1460"/>
                </a:lnTo>
                <a:lnTo>
                  <a:pt x="601" y="1456"/>
                </a:lnTo>
                <a:lnTo>
                  <a:pt x="608" y="1444"/>
                </a:lnTo>
                <a:lnTo>
                  <a:pt x="608" y="1444"/>
                </a:lnTo>
                <a:lnTo>
                  <a:pt x="610" y="1440"/>
                </a:lnTo>
                <a:lnTo>
                  <a:pt x="615" y="1437"/>
                </a:lnTo>
                <a:lnTo>
                  <a:pt x="619" y="1438"/>
                </a:lnTo>
                <a:lnTo>
                  <a:pt x="621" y="1442"/>
                </a:lnTo>
                <a:lnTo>
                  <a:pt x="621" y="1442"/>
                </a:lnTo>
                <a:lnTo>
                  <a:pt x="623" y="1451"/>
                </a:lnTo>
                <a:lnTo>
                  <a:pt x="623" y="1462"/>
                </a:lnTo>
                <a:lnTo>
                  <a:pt x="619" y="1480"/>
                </a:lnTo>
                <a:lnTo>
                  <a:pt x="619" y="1480"/>
                </a:lnTo>
                <a:lnTo>
                  <a:pt x="619" y="1493"/>
                </a:lnTo>
                <a:lnTo>
                  <a:pt x="623" y="1504"/>
                </a:lnTo>
                <a:lnTo>
                  <a:pt x="626" y="1514"/>
                </a:lnTo>
                <a:lnTo>
                  <a:pt x="632" y="1525"/>
                </a:lnTo>
                <a:lnTo>
                  <a:pt x="632" y="1525"/>
                </a:lnTo>
                <a:lnTo>
                  <a:pt x="637" y="1536"/>
                </a:lnTo>
                <a:lnTo>
                  <a:pt x="643" y="1547"/>
                </a:lnTo>
                <a:lnTo>
                  <a:pt x="646" y="1569"/>
                </a:lnTo>
                <a:lnTo>
                  <a:pt x="646" y="1569"/>
                </a:lnTo>
                <a:lnTo>
                  <a:pt x="650" y="1587"/>
                </a:lnTo>
                <a:lnTo>
                  <a:pt x="653" y="1605"/>
                </a:lnTo>
                <a:lnTo>
                  <a:pt x="653" y="1605"/>
                </a:lnTo>
                <a:lnTo>
                  <a:pt x="659" y="1628"/>
                </a:lnTo>
                <a:lnTo>
                  <a:pt x="664" y="1652"/>
                </a:lnTo>
                <a:lnTo>
                  <a:pt x="664" y="1652"/>
                </a:lnTo>
                <a:lnTo>
                  <a:pt x="666" y="1659"/>
                </a:lnTo>
                <a:lnTo>
                  <a:pt x="670" y="1666"/>
                </a:lnTo>
                <a:lnTo>
                  <a:pt x="673" y="1674"/>
                </a:lnTo>
                <a:lnTo>
                  <a:pt x="679" y="1679"/>
                </a:lnTo>
                <a:lnTo>
                  <a:pt x="686" y="1683"/>
                </a:lnTo>
                <a:lnTo>
                  <a:pt x="693" y="1684"/>
                </a:lnTo>
                <a:lnTo>
                  <a:pt x="700" y="1684"/>
                </a:lnTo>
                <a:lnTo>
                  <a:pt x="708" y="1681"/>
                </a:lnTo>
                <a:lnTo>
                  <a:pt x="708" y="1681"/>
                </a:lnTo>
                <a:lnTo>
                  <a:pt x="715" y="1677"/>
                </a:lnTo>
                <a:lnTo>
                  <a:pt x="720" y="1670"/>
                </a:lnTo>
                <a:lnTo>
                  <a:pt x="724" y="1663"/>
                </a:lnTo>
                <a:lnTo>
                  <a:pt x="726" y="1654"/>
                </a:lnTo>
                <a:lnTo>
                  <a:pt x="726" y="1654"/>
                </a:lnTo>
                <a:lnTo>
                  <a:pt x="728" y="1637"/>
                </a:lnTo>
                <a:lnTo>
                  <a:pt x="728" y="1637"/>
                </a:lnTo>
                <a:lnTo>
                  <a:pt x="731" y="1630"/>
                </a:lnTo>
                <a:lnTo>
                  <a:pt x="735" y="1623"/>
                </a:lnTo>
                <a:lnTo>
                  <a:pt x="735" y="1623"/>
                </a:lnTo>
                <a:lnTo>
                  <a:pt x="735" y="1616"/>
                </a:lnTo>
                <a:lnTo>
                  <a:pt x="735" y="1610"/>
                </a:lnTo>
                <a:lnTo>
                  <a:pt x="731" y="1598"/>
                </a:lnTo>
                <a:lnTo>
                  <a:pt x="731" y="1598"/>
                </a:lnTo>
                <a:lnTo>
                  <a:pt x="729" y="1583"/>
                </a:lnTo>
                <a:lnTo>
                  <a:pt x="731" y="1576"/>
                </a:lnTo>
                <a:lnTo>
                  <a:pt x="733" y="1569"/>
                </a:lnTo>
                <a:lnTo>
                  <a:pt x="733" y="1569"/>
                </a:lnTo>
                <a:lnTo>
                  <a:pt x="738" y="1563"/>
                </a:lnTo>
                <a:lnTo>
                  <a:pt x="744" y="1560"/>
                </a:lnTo>
                <a:lnTo>
                  <a:pt x="744" y="1560"/>
                </a:lnTo>
                <a:lnTo>
                  <a:pt x="748" y="1554"/>
                </a:lnTo>
                <a:lnTo>
                  <a:pt x="751" y="1549"/>
                </a:lnTo>
                <a:lnTo>
                  <a:pt x="751" y="1549"/>
                </a:lnTo>
                <a:lnTo>
                  <a:pt x="757" y="1542"/>
                </a:lnTo>
                <a:lnTo>
                  <a:pt x="762" y="1538"/>
                </a:lnTo>
                <a:lnTo>
                  <a:pt x="776" y="1529"/>
                </a:lnTo>
                <a:lnTo>
                  <a:pt x="776" y="1529"/>
                </a:lnTo>
                <a:lnTo>
                  <a:pt x="791" y="1522"/>
                </a:lnTo>
                <a:lnTo>
                  <a:pt x="804" y="1513"/>
                </a:lnTo>
                <a:lnTo>
                  <a:pt x="814" y="1502"/>
                </a:lnTo>
                <a:lnTo>
                  <a:pt x="820" y="1496"/>
                </a:lnTo>
                <a:lnTo>
                  <a:pt x="824" y="1489"/>
                </a:lnTo>
                <a:lnTo>
                  <a:pt x="824" y="1489"/>
                </a:lnTo>
                <a:lnTo>
                  <a:pt x="829" y="1482"/>
                </a:lnTo>
                <a:lnTo>
                  <a:pt x="833" y="1476"/>
                </a:lnTo>
                <a:lnTo>
                  <a:pt x="842" y="1466"/>
                </a:lnTo>
                <a:lnTo>
                  <a:pt x="842" y="1466"/>
                </a:lnTo>
                <a:lnTo>
                  <a:pt x="847" y="1460"/>
                </a:lnTo>
                <a:lnTo>
                  <a:pt x="852" y="1455"/>
                </a:lnTo>
                <a:lnTo>
                  <a:pt x="852" y="1455"/>
                </a:lnTo>
                <a:lnTo>
                  <a:pt x="858" y="1455"/>
                </a:lnTo>
                <a:lnTo>
                  <a:pt x="865" y="1453"/>
                </a:lnTo>
                <a:lnTo>
                  <a:pt x="871" y="1453"/>
                </a:lnTo>
                <a:lnTo>
                  <a:pt x="876" y="1449"/>
                </a:lnTo>
                <a:lnTo>
                  <a:pt x="876" y="1449"/>
                </a:lnTo>
                <a:lnTo>
                  <a:pt x="881" y="1446"/>
                </a:lnTo>
                <a:lnTo>
                  <a:pt x="885" y="1438"/>
                </a:lnTo>
                <a:lnTo>
                  <a:pt x="889" y="1433"/>
                </a:lnTo>
                <a:lnTo>
                  <a:pt x="894" y="1429"/>
                </a:lnTo>
                <a:lnTo>
                  <a:pt x="894" y="1429"/>
                </a:lnTo>
                <a:lnTo>
                  <a:pt x="898" y="1429"/>
                </a:lnTo>
                <a:lnTo>
                  <a:pt x="901" y="1431"/>
                </a:lnTo>
                <a:lnTo>
                  <a:pt x="909" y="1437"/>
                </a:lnTo>
                <a:lnTo>
                  <a:pt x="909" y="1437"/>
                </a:lnTo>
                <a:lnTo>
                  <a:pt x="912" y="1444"/>
                </a:lnTo>
                <a:lnTo>
                  <a:pt x="916" y="1451"/>
                </a:lnTo>
                <a:lnTo>
                  <a:pt x="919" y="1460"/>
                </a:lnTo>
                <a:lnTo>
                  <a:pt x="923" y="1467"/>
                </a:lnTo>
                <a:lnTo>
                  <a:pt x="923" y="1467"/>
                </a:lnTo>
                <a:lnTo>
                  <a:pt x="927" y="1469"/>
                </a:lnTo>
                <a:lnTo>
                  <a:pt x="929" y="1471"/>
                </a:lnTo>
                <a:lnTo>
                  <a:pt x="936" y="1475"/>
                </a:lnTo>
                <a:lnTo>
                  <a:pt x="936" y="1475"/>
                </a:lnTo>
                <a:lnTo>
                  <a:pt x="939" y="1478"/>
                </a:lnTo>
                <a:lnTo>
                  <a:pt x="941" y="1482"/>
                </a:lnTo>
                <a:lnTo>
                  <a:pt x="943" y="1491"/>
                </a:lnTo>
                <a:lnTo>
                  <a:pt x="943" y="1491"/>
                </a:lnTo>
                <a:lnTo>
                  <a:pt x="947" y="1500"/>
                </a:lnTo>
                <a:lnTo>
                  <a:pt x="952" y="1507"/>
                </a:lnTo>
                <a:lnTo>
                  <a:pt x="952" y="1507"/>
                </a:lnTo>
                <a:lnTo>
                  <a:pt x="954" y="1513"/>
                </a:lnTo>
                <a:lnTo>
                  <a:pt x="954" y="1518"/>
                </a:lnTo>
                <a:lnTo>
                  <a:pt x="952" y="1529"/>
                </a:lnTo>
                <a:lnTo>
                  <a:pt x="952" y="1529"/>
                </a:lnTo>
                <a:lnTo>
                  <a:pt x="950" y="1534"/>
                </a:lnTo>
                <a:lnTo>
                  <a:pt x="948" y="1540"/>
                </a:lnTo>
                <a:lnTo>
                  <a:pt x="948" y="1547"/>
                </a:lnTo>
                <a:lnTo>
                  <a:pt x="950" y="1549"/>
                </a:lnTo>
                <a:lnTo>
                  <a:pt x="952" y="1552"/>
                </a:lnTo>
                <a:lnTo>
                  <a:pt x="952" y="1552"/>
                </a:lnTo>
                <a:lnTo>
                  <a:pt x="956" y="1552"/>
                </a:lnTo>
                <a:lnTo>
                  <a:pt x="961" y="1551"/>
                </a:lnTo>
                <a:lnTo>
                  <a:pt x="970" y="1547"/>
                </a:lnTo>
                <a:lnTo>
                  <a:pt x="970" y="1547"/>
                </a:lnTo>
                <a:lnTo>
                  <a:pt x="979" y="1538"/>
                </a:lnTo>
                <a:lnTo>
                  <a:pt x="985" y="1536"/>
                </a:lnTo>
                <a:lnTo>
                  <a:pt x="988" y="1536"/>
                </a:lnTo>
                <a:lnTo>
                  <a:pt x="992" y="1538"/>
                </a:lnTo>
                <a:lnTo>
                  <a:pt x="992" y="1538"/>
                </a:lnTo>
                <a:lnTo>
                  <a:pt x="995" y="1543"/>
                </a:lnTo>
                <a:lnTo>
                  <a:pt x="999" y="1549"/>
                </a:lnTo>
                <a:lnTo>
                  <a:pt x="1005" y="1561"/>
                </a:lnTo>
                <a:lnTo>
                  <a:pt x="1008" y="1576"/>
                </a:lnTo>
                <a:lnTo>
                  <a:pt x="1010" y="1589"/>
                </a:lnTo>
                <a:lnTo>
                  <a:pt x="1010" y="1589"/>
                </a:lnTo>
                <a:lnTo>
                  <a:pt x="1015" y="1614"/>
                </a:lnTo>
                <a:lnTo>
                  <a:pt x="1019" y="1625"/>
                </a:lnTo>
                <a:lnTo>
                  <a:pt x="1021" y="1637"/>
                </a:lnTo>
                <a:lnTo>
                  <a:pt x="1021" y="1637"/>
                </a:lnTo>
                <a:lnTo>
                  <a:pt x="1021" y="1654"/>
                </a:lnTo>
                <a:lnTo>
                  <a:pt x="1019" y="1668"/>
                </a:lnTo>
                <a:lnTo>
                  <a:pt x="1019" y="1683"/>
                </a:lnTo>
                <a:lnTo>
                  <a:pt x="1021" y="1690"/>
                </a:lnTo>
                <a:lnTo>
                  <a:pt x="1024" y="1699"/>
                </a:lnTo>
                <a:lnTo>
                  <a:pt x="1024" y="1699"/>
                </a:lnTo>
                <a:lnTo>
                  <a:pt x="1030" y="1706"/>
                </a:lnTo>
                <a:lnTo>
                  <a:pt x="1035" y="1715"/>
                </a:lnTo>
                <a:lnTo>
                  <a:pt x="1035" y="1715"/>
                </a:lnTo>
                <a:lnTo>
                  <a:pt x="1039" y="1724"/>
                </a:lnTo>
                <a:lnTo>
                  <a:pt x="1041" y="1735"/>
                </a:lnTo>
                <a:lnTo>
                  <a:pt x="1043" y="1755"/>
                </a:lnTo>
                <a:lnTo>
                  <a:pt x="1043" y="1755"/>
                </a:lnTo>
                <a:lnTo>
                  <a:pt x="1046" y="1777"/>
                </a:lnTo>
                <a:lnTo>
                  <a:pt x="1048" y="1788"/>
                </a:lnTo>
                <a:lnTo>
                  <a:pt x="1053" y="1797"/>
                </a:lnTo>
                <a:lnTo>
                  <a:pt x="1053" y="1797"/>
                </a:lnTo>
                <a:lnTo>
                  <a:pt x="1062" y="1806"/>
                </a:lnTo>
                <a:lnTo>
                  <a:pt x="1071" y="1813"/>
                </a:lnTo>
                <a:lnTo>
                  <a:pt x="1071" y="1813"/>
                </a:lnTo>
                <a:lnTo>
                  <a:pt x="1077" y="1817"/>
                </a:lnTo>
                <a:lnTo>
                  <a:pt x="1084" y="1818"/>
                </a:lnTo>
                <a:lnTo>
                  <a:pt x="1090" y="1820"/>
                </a:lnTo>
                <a:lnTo>
                  <a:pt x="1097" y="1818"/>
                </a:lnTo>
                <a:lnTo>
                  <a:pt x="1097" y="1818"/>
                </a:lnTo>
                <a:lnTo>
                  <a:pt x="1099" y="1815"/>
                </a:lnTo>
                <a:lnTo>
                  <a:pt x="1100" y="1808"/>
                </a:lnTo>
                <a:lnTo>
                  <a:pt x="1099" y="1802"/>
                </a:lnTo>
                <a:lnTo>
                  <a:pt x="1097" y="1797"/>
                </a:lnTo>
                <a:lnTo>
                  <a:pt x="1097" y="1797"/>
                </a:lnTo>
                <a:lnTo>
                  <a:pt x="1091" y="1782"/>
                </a:lnTo>
                <a:lnTo>
                  <a:pt x="1086" y="1768"/>
                </a:lnTo>
                <a:lnTo>
                  <a:pt x="1086" y="1768"/>
                </a:lnTo>
                <a:lnTo>
                  <a:pt x="1082" y="1751"/>
                </a:lnTo>
                <a:lnTo>
                  <a:pt x="1079" y="1744"/>
                </a:lnTo>
                <a:lnTo>
                  <a:pt x="1075" y="1737"/>
                </a:lnTo>
                <a:lnTo>
                  <a:pt x="1075" y="1737"/>
                </a:lnTo>
                <a:lnTo>
                  <a:pt x="1071" y="1730"/>
                </a:lnTo>
                <a:lnTo>
                  <a:pt x="1064" y="1722"/>
                </a:lnTo>
                <a:lnTo>
                  <a:pt x="1052" y="1710"/>
                </a:lnTo>
                <a:lnTo>
                  <a:pt x="1041" y="1697"/>
                </a:lnTo>
                <a:lnTo>
                  <a:pt x="1035" y="1690"/>
                </a:lnTo>
                <a:lnTo>
                  <a:pt x="1032" y="1681"/>
                </a:lnTo>
                <a:lnTo>
                  <a:pt x="1032" y="1681"/>
                </a:lnTo>
                <a:lnTo>
                  <a:pt x="1030" y="1670"/>
                </a:lnTo>
                <a:lnTo>
                  <a:pt x="1032" y="1657"/>
                </a:lnTo>
                <a:lnTo>
                  <a:pt x="1033" y="1632"/>
                </a:lnTo>
                <a:lnTo>
                  <a:pt x="1033" y="1632"/>
                </a:lnTo>
                <a:lnTo>
                  <a:pt x="1037" y="1621"/>
                </a:lnTo>
                <a:lnTo>
                  <a:pt x="1039" y="1616"/>
                </a:lnTo>
                <a:lnTo>
                  <a:pt x="1043" y="1612"/>
                </a:lnTo>
                <a:lnTo>
                  <a:pt x="1043" y="1612"/>
                </a:lnTo>
                <a:lnTo>
                  <a:pt x="1048" y="1612"/>
                </a:lnTo>
                <a:lnTo>
                  <a:pt x="1053" y="1616"/>
                </a:lnTo>
                <a:lnTo>
                  <a:pt x="1066" y="1623"/>
                </a:lnTo>
                <a:lnTo>
                  <a:pt x="1066" y="1623"/>
                </a:lnTo>
                <a:lnTo>
                  <a:pt x="1073" y="1627"/>
                </a:lnTo>
                <a:lnTo>
                  <a:pt x="1081" y="1632"/>
                </a:lnTo>
                <a:lnTo>
                  <a:pt x="1088" y="1639"/>
                </a:lnTo>
                <a:lnTo>
                  <a:pt x="1093" y="1646"/>
                </a:lnTo>
                <a:lnTo>
                  <a:pt x="1093" y="1646"/>
                </a:lnTo>
                <a:lnTo>
                  <a:pt x="1102" y="1668"/>
                </a:lnTo>
                <a:lnTo>
                  <a:pt x="1110" y="1679"/>
                </a:lnTo>
                <a:lnTo>
                  <a:pt x="1117" y="1686"/>
                </a:lnTo>
                <a:lnTo>
                  <a:pt x="1117" y="1686"/>
                </a:lnTo>
                <a:lnTo>
                  <a:pt x="1122" y="1690"/>
                </a:lnTo>
                <a:lnTo>
                  <a:pt x="1128" y="1688"/>
                </a:lnTo>
                <a:lnTo>
                  <a:pt x="1133" y="1684"/>
                </a:lnTo>
                <a:lnTo>
                  <a:pt x="1138" y="1677"/>
                </a:lnTo>
                <a:lnTo>
                  <a:pt x="1138" y="1677"/>
                </a:lnTo>
                <a:lnTo>
                  <a:pt x="1144" y="1668"/>
                </a:lnTo>
                <a:lnTo>
                  <a:pt x="1151" y="1661"/>
                </a:lnTo>
                <a:lnTo>
                  <a:pt x="1166" y="1645"/>
                </a:lnTo>
                <a:lnTo>
                  <a:pt x="1166" y="1645"/>
                </a:lnTo>
                <a:lnTo>
                  <a:pt x="1175" y="1637"/>
                </a:lnTo>
                <a:lnTo>
                  <a:pt x="1180" y="1627"/>
                </a:lnTo>
                <a:lnTo>
                  <a:pt x="1180" y="1627"/>
                </a:lnTo>
                <a:lnTo>
                  <a:pt x="1182" y="1618"/>
                </a:lnTo>
                <a:lnTo>
                  <a:pt x="1184" y="1608"/>
                </a:lnTo>
                <a:lnTo>
                  <a:pt x="1182" y="1589"/>
                </a:lnTo>
                <a:lnTo>
                  <a:pt x="1178" y="1570"/>
                </a:lnTo>
                <a:lnTo>
                  <a:pt x="1171" y="1552"/>
                </a:lnTo>
                <a:lnTo>
                  <a:pt x="1171" y="1552"/>
                </a:lnTo>
                <a:lnTo>
                  <a:pt x="1160" y="1538"/>
                </a:lnTo>
                <a:lnTo>
                  <a:pt x="1149" y="1525"/>
                </a:lnTo>
                <a:lnTo>
                  <a:pt x="1140" y="1509"/>
                </a:lnTo>
                <a:lnTo>
                  <a:pt x="1137" y="1502"/>
                </a:lnTo>
                <a:lnTo>
                  <a:pt x="1137" y="1494"/>
                </a:lnTo>
                <a:lnTo>
                  <a:pt x="1137" y="1494"/>
                </a:lnTo>
                <a:lnTo>
                  <a:pt x="1137" y="1482"/>
                </a:lnTo>
                <a:lnTo>
                  <a:pt x="1140" y="1471"/>
                </a:lnTo>
                <a:lnTo>
                  <a:pt x="1146" y="1460"/>
                </a:lnTo>
                <a:lnTo>
                  <a:pt x="1153" y="1453"/>
                </a:lnTo>
                <a:lnTo>
                  <a:pt x="1160" y="1447"/>
                </a:lnTo>
                <a:lnTo>
                  <a:pt x="1169" y="1446"/>
                </a:lnTo>
                <a:lnTo>
                  <a:pt x="1175" y="1446"/>
                </a:lnTo>
                <a:lnTo>
                  <a:pt x="1180" y="1447"/>
                </a:lnTo>
                <a:lnTo>
                  <a:pt x="1186" y="1451"/>
                </a:lnTo>
                <a:lnTo>
                  <a:pt x="1189" y="1456"/>
                </a:lnTo>
                <a:lnTo>
                  <a:pt x="1189" y="1456"/>
                </a:lnTo>
                <a:lnTo>
                  <a:pt x="1195" y="1460"/>
                </a:lnTo>
                <a:lnTo>
                  <a:pt x="1198" y="1460"/>
                </a:lnTo>
                <a:lnTo>
                  <a:pt x="1202" y="1458"/>
                </a:lnTo>
                <a:lnTo>
                  <a:pt x="1205" y="1453"/>
                </a:lnTo>
                <a:lnTo>
                  <a:pt x="1205" y="1453"/>
                </a:lnTo>
                <a:lnTo>
                  <a:pt x="1213" y="1444"/>
                </a:lnTo>
                <a:lnTo>
                  <a:pt x="1220" y="1438"/>
                </a:lnTo>
                <a:lnTo>
                  <a:pt x="1227" y="1435"/>
                </a:lnTo>
                <a:lnTo>
                  <a:pt x="1238" y="1431"/>
                </a:lnTo>
                <a:lnTo>
                  <a:pt x="1238" y="1431"/>
                </a:lnTo>
                <a:lnTo>
                  <a:pt x="1262" y="1426"/>
                </a:lnTo>
                <a:lnTo>
                  <a:pt x="1274" y="1422"/>
                </a:lnTo>
                <a:lnTo>
                  <a:pt x="1285" y="1419"/>
                </a:lnTo>
                <a:lnTo>
                  <a:pt x="1285" y="1419"/>
                </a:lnTo>
                <a:lnTo>
                  <a:pt x="1292" y="1413"/>
                </a:lnTo>
                <a:lnTo>
                  <a:pt x="1300" y="1408"/>
                </a:lnTo>
                <a:lnTo>
                  <a:pt x="1300" y="1408"/>
                </a:lnTo>
                <a:lnTo>
                  <a:pt x="1305" y="1402"/>
                </a:lnTo>
                <a:lnTo>
                  <a:pt x="1309" y="1395"/>
                </a:lnTo>
                <a:lnTo>
                  <a:pt x="1316" y="1382"/>
                </a:lnTo>
                <a:lnTo>
                  <a:pt x="1319" y="1366"/>
                </a:lnTo>
                <a:lnTo>
                  <a:pt x="1325" y="1352"/>
                </a:lnTo>
                <a:lnTo>
                  <a:pt x="1325" y="1352"/>
                </a:lnTo>
                <a:lnTo>
                  <a:pt x="1329" y="1344"/>
                </a:lnTo>
                <a:lnTo>
                  <a:pt x="1332" y="1339"/>
                </a:lnTo>
                <a:lnTo>
                  <a:pt x="1343" y="1328"/>
                </a:lnTo>
                <a:lnTo>
                  <a:pt x="1352" y="1315"/>
                </a:lnTo>
                <a:lnTo>
                  <a:pt x="1357" y="1310"/>
                </a:lnTo>
                <a:lnTo>
                  <a:pt x="1361" y="1303"/>
                </a:lnTo>
                <a:lnTo>
                  <a:pt x="1361" y="1303"/>
                </a:lnTo>
                <a:lnTo>
                  <a:pt x="1363" y="1295"/>
                </a:lnTo>
                <a:lnTo>
                  <a:pt x="1361" y="1290"/>
                </a:lnTo>
                <a:lnTo>
                  <a:pt x="1359" y="1285"/>
                </a:lnTo>
                <a:lnTo>
                  <a:pt x="1356" y="1279"/>
                </a:lnTo>
                <a:lnTo>
                  <a:pt x="1356" y="1279"/>
                </a:lnTo>
                <a:lnTo>
                  <a:pt x="1352" y="1274"/>
                </a:lnTo>
                <a:lnTo>
                  <a:pt x="1352" y="1268"/>
                </a:lnTo>
                <a:lnTo>
                  <a:pt x="1356" y="1257"/>
                </a:lnTo>
                <a:lnTo>
                  <a:pt x="1356" y="1257"/>
                </a:lnTo>
                <a:lnTo>
                  <a:pt x="1356" y="1245"/>
                </a:lnTo>
                <a:lnTo>
                  <a:pt x="1356" y="1245"/>
                </a:lnTo>
                <a:lnTo>
                  <a:pt x="1354" y="1236"/>
                </a:lnTo>
                <a:lnTo>
                  <a:pt x="1348" y="1227"/>
                </a:lnTo>
                <a:lnTo>
                  <a:pt x="1343" y="1218"/>
                </a:lnTo>
                <a:lnTo>
                  <a:pt x="1341" y="1214"/>
                </a:lnTo>
                <a:lnTo>
                  <a:pt x="1339" y="1209"/>
                </a:lnTo>
                <a:lnTo>
                  <a:pt x="1339" y="1209"/>
                </a:lnTo>
                <a:lnTo>
                  <a:pt x="1339" y="1203"/>
                </a:lnTo>
                <a:lnTo>
                  <a:pt x="1341" y="1200"/>
                </a:lnTo>
                <a:lnTo>
                  <a:pt x="1341" y="1194"/>
                </a:lnTo>
                <a:lnTo>
                  <a:pt x="1341" y="1189"/>
                </a:lnTo>
                <a:lnTo>
                  <a:pt x="1341" y="1189"/>
                </a:lnTo>
                <a:lnTo>
                  <a:pt x="1338" y="1174"/>
                </a:lnTo>
                <a:lnTo>
                  <a:pt x="1336" y="1167"/>
                </a:lnTo>
                <a:lnTo>
                  <a:pt x="1338" y="1158"/>
                </a:lnTo>
                <a:lnTo>
                  <a:pt x="1338" y="1158"/>
                </a:lnTo>
                <a:lnTo>
                  <a:pt x="1339" y="1154"/>
                </a:lnTo>
                <a:lnTo>
                  <a:pt x="1343" y="1151"/>
                </a:lnTo>
                <a:lnTo>
                  <a:pt x="1354" y="1147"/>
                </a:lnTo>
                <a:lnTo>
                  <a:pt x="1363" y="1142"/>
                </a:lnTo>
                <a:lnTo>
                  <a:pt x="1367" y="1140"/>
                </a:lnTo>
                <a:lnTo>
                  <a:pt x="1368" y="1136"/>
                </a:lnTo>
                <a:lnTo>
                  <a:pt x="1368" y="1136"/>
                </a:lnTo>
                <a:lnTo>
                  <a:pt x="1368" y="1131"/>
                </a:lnTo>
                <a:lnTo>
                  <a:pt x="1365" y="1125"/>
                </a:lnTo>
                <a:lnTo>
                  <a:pt x="1361" y="1124"/>
                </a:lnTo>
                <a:lnTo>
                  <a:pt x="1357" y="1120"/>
                </a:lnTo>
                <a:lnTo>
                  <a:pt x="1357" y="1120"/>
                </a:lnTo>
                <a:lnTo>
                  <a:pt x="1345" y="1118"/>
                </a:lnTo>
                <a:lnTo>
                  <a:pt x="1330" y="1118"/>
                </a:lnTo>
                <a:lnTo>
                  <a:pt x="1325" y="1116"/>
                </a:lnTo>
                <a:lnTo>
                  <a:pt x="1319" y="1113"/>
                </a:lnTo>
                <a:lnTo>
                  <a:pt x="1314" y="1109"/>
                </a:lnTo>
                <a:lnTo>
                  <a:pt x="1312" y="1104"/>
                </a:lnTo>
                <a:lnTo>
                  <a:pt x="1312" y="1104"/>
                </a:lnTo>
                <a:lnTo>
                  <a:pt x="1310" y="1096"/>
                </a:lnTo>
                <a:lnTo>
                  <a:pt x="1310" y="1091"/>
                </a:lnTo>
                <a:lnTo>
                  <a:pt x="1314" y="1086"/>
                </a:lnTo>
                <a:lnTo>
                  <a:pt x="1318" y="1082"/>
                </a:lnTo>
                <a:lnTo>
                  <a:pt x="1329" y="1077"/>
                </a:lnTo>
                <a:lnTo>
                  <a:pt x="1338" y="1073"/>
                </a:lnTo>
                <a:lnTo>
                  <a:pt x="1338" y="1073"/>
                </a:lnTo>
                <a:lnTo>
                  <a:pt x="1347" y="1064"/>
                </a:lnTo>
                <a:lnTo>
                  <a:pt x="1352" y="1060"/>
                </a:lnTo>
                <a:lnTo>
                  <a:pt x="1357" y="1058"/>
                </a:lnTo>
                <a:lnTo>
                  <a:pt x="1357" y="1058"/>
                </a:lnTo>
                <a:lnTo>
                  <a:pt x="1361" y="1058"/>
                </a:lnTo>
                <a:lnTo>
                  <a:pt x="1367" y="1060"/>
                </a:lnTo>
                <a:lnTo>
                  <a:pt x="1370" y="1062"/>
                </a:lnTo>
                <a:lnTo>
                  <a:pt x="1374" y="1066"/>
                </a:lnTo>
                <a:lnTo>
                  <a:pt x="1374" y="1066"/>
                </a:lnTo>
                <a:lnTo>
                  <a:pt x="1374" y="1069"/>
                </a:lnTo>
                <a:lnTo>
                  <a:pt x="1374" y="1071"/>
                </a:lnTo>
                <a:lnTo>
                  <a:pt x="1370" y="1077"/>
                </a:lnTo>
                <a:lnTo>
                  <a:pt x="1370" y="1077"/>
                </a:lnTo>
                <a:lnTo>
                  <a:pt x="1368" y="1082"/>
                </a:lnTo>
                <a:lnTo>
                  <a:pt x="1370" y="1087"/>
                </a:lnTo>
                <a:lnTo>
                  <a:pt x="1374" y="1089"/>
                </a:lnTo>
                <a:lnTo>
                  <a:pt x="1379" y="1087"/>
                </a:lnTo>
                <a:lnTo>
                  <a:pt x="1379" y="1087"/>
                </a:lnTo>
                <a:lnTo>
                  <a:pt x="1392" y="1084"/>
                </a:lnTo>
                <a:lnTo>
                  <a:pt x="1397" y="1084"/>
                </a:lnTo>
                <a:lnTo>
                  <a:pt x="1403" y="1086"/>
                </a:lnTo>
                <a:lnTo>
                  <a:pt x="1406" y="1087"/>
                </a:lnTo>
                <a:lnTo>
                  <a:pt x="1410" y="1089"/>
                </a:lnTo>
                <a:lnTo>
                  <a:pt x="1417" y="1102"/>
                </a:lnTo>
                <a:lnTo>
                  <a:pt x="1417" y="1102"/>
                </a:lnTo>
                <a:lnTo>
                  <a:pt x="1421" y="1107"/>
                </a:lnTo>
                <a:lnTo>
                  <a:pt x="1426" y="1113"/>
                </a:lnTo>
                <a:lnTo>
                  <a:pt x="1437" y="1124"/>
                </a:lnTo>
                <a:lnTo>
                  <a:pt x="1437" y="1124"/>
                </a:lnTo>
                <a:lnTo>
                  <a:pt x="1441" y="1131"/>
                </a:lnTo>
                <a:lnTo>
                  <a:pt x="1444" y="1138"/>
                </a:lnTo>
                <a:lnTo>
                  <a:pt x="1446" y="1156"/>
                </a:lnTo>
                <a:lnTo>
                  <a:pt x="1446" y="1156"/>
                </a:lnTo>
                <a:lnTo>
                  <a:pt x="1446" y="1171"/>
                </a:lnTo>
                <a:lnTo>
                  <a:pt x="1446" y="1176"/>
                </a:lnTo>
                <a:lnTo>
                  <a:pt x="1450" y="1181"/>
                </a:lnTo>
                <a:lnTo>
                  <a:pt x="1450" y="1181"/>
                </a:lnTo>
                <a:lnTo>
                  <a:pt x="1455" y="1185"/>
                </a:lnTo>
                <a:lnTo>
                  <a:pt x="1461" y="1185"/>
                </a:lnTo>
                <a:lnTo>
                  <a:pt x="1466" y="1183"/>
                </a:lnTo>
                <a:lnTo>
                  <a:pt x="1470" y="1180"/>
                </a:lnTo>
                <a:lnTo>
                  <a:pt x="1470" y="1180"/>
                </a:lnTo>
                <a:lnTo>
                  <a:pt x="1477" y="1171"/>
                </a:lnTo>
                <a:lnTo>
                  <a:pt x="1479" y="1162"/>
                </a:lnTo>
                <a:lnTo>
                  <a:pt x="1477" y="1151"/>
                </a:lnTo>
                <a:lnTo>
                  <a:pt x="1473" y="1142"/>
                </a:lnTo>
                <a:lnTo>
                  <a:pt x="1464" y="1124"/>
                </a:lnTo>
                <a:lnTo>
                  <a:pt x="1462" y="1115"/>
                </a:lnTo>
                <a:lnTo>
                  <a:pt x="1462" y="1105"/>
                </a:lnTo>
                <a:lnTo>
                  <a:pt x="1462" y="1105"/>
                </a:lnTo>
                <a:lnTo>
                  <a:pt x="1466" y="1093"/>
                </a:lnTo>
                <a:lnTo>
                  <a:pt x="1472" y="1084"/>
                </a:lnTo>
                <a:lnTo>
                  <a:pt x="1477" y="1073"/>
                </a:lnTo>
                <a:lnTo>
                  <a:pt x="1481" y="1060"/>
                </a:lnTo>
                <a:lnTo>
                  <a:pt x="1481" y="1060"/>
                </a:lnTo>
                <a:lnTo>
                  <a:pt x="1482" y="1046"/>
                </a:lnTo>
                <a:lnTo>
                  <a:pt x="1484" y="1039"/>
                </a:lnTo>
                <a:lnTo>
                  <a:pt x="1486" y="1033"/>
                </a:lnTo>
                <a:lnTo>
                  <a:pt x="1486" y="1033"/>
                </a:lnTo>
                <a:lnTo>
                  <a:pt x="1493" y="1022"/>
                </a:lnTo>
                <a:lnTo>
                  <a:pt x="1500" y="1011"/>
                </a:lnTo>
                <a:lnTo>
                  <a:pt x="1500" y="1011"/>
                </a:lnTo>
                <a:lnTo>
                  <a:pt x="1504" y="1006"/>
                </a:lnTo>
                <a:lnTo>
                  <a:pt x="1508" y="1002"/>
                </a:lnTo>
                <a:lnTo>
                  <a:pt x="1511" y="1002"/>
                </a:lnTo>
                <a:lnTo>
                  <a:pt x="1517" y="1001"/>
                </a:lnTo>
                <a:lnTo>
                  <a:pt x="1526" y="1004"/>
                </a:lnTo>
                <a:lnTo>
                  <a:pt x="1538" y="1006"/>
                </a:lnTo>
                <a:lnTo>
                  <a:pt x="1538" y="1006"/>
                </a:lnTo>
                <a:lnTo>
                  <a:pt x="1549" y="1006"/>
                </a:lnTo>
                <a:lnTo>
                  <a:pt x="1560" y="1004"/>
                </a:lnTo>
                <a:lnTo>
                  <a:pt x="1569" y="997"/>
                </a:lnTo>
                <a:lnTo>
                  <a:pt x="1573" y="993"/>
                </a:lnTo>
                <a:lnTo>
                  <a:pt x="1575" y="988"/>
                </a:lnTo>
                <a:lnTo>
                  <a:pt x="1575" y="988"/>
                </a:lnTo>
                <a:lnTo>
                  <a:pt x="1582" y="975"/>
                </a:lnTo>
                <a:lnTo>
                  <a:pt x="1593" y="963"/>
                </a:lnTo>
                <a:lnTo>
                  <a:pt x="1593" y="963"/>
                </a:lnTo>
                <a:lnTo>
                  <a:pt x="1605" y="944"/>
                </a:lnTo>
                <a:lnTo>
                  <a:pt x="1618" y="928"/>
                </a:lnTo>
                <a:lnTo>
                  <a:pt x="1618" y="928"/>
                </a:lnTo>
                <a:lnTo>
                  <a:pt x="1629" y="908"/>
                </a:lnTo>
                <a:lnTo>
                  <a:pt x="1640" y="888"/>
                </a:lnTo>
                <a:lnTo>
                  <a:pt x="1640" y="888"/>
                </a:lnTo>
                <a:lnTo>
                  <a:pt x="1645" y="879"/>
                </a:lnTo>
                <a:lnTo>
                  <a:pt x="1649" y="870"/>
                </a:lnTo>
                <a:lnTo>
                  <a:pt x="1651" y="861"/>
                </a:lnTo>
                <a:lnTo>
                  <a:pt x="1651" y="850"/>
                </a:lnTo>
                <a:lnTo>
                  <a:pt x="1651" y="850"/>
                </a:lnTo>
                <a:lnTo>
                  <a:pt x="1651" y="830"/>
                </a:lnTo>
                <a:lnTo>
                  <a:pt x="1649" y="809"/>
                </a:lnTo>
                <a:lnTo>
                  <a:pt x="1649" y="809"/>
                </a:lnTo>
                <a:lnTo>
                  <a:pt x="1647" y="792"/>
                </a:lnTo>
                <a:lnTo>
                  <a:pt x="1645" y="785"/>
                </a:lnTo>
                <a:lnTo>
                  <a:pt x="1642" y="780"/>
                </a:lnTo>
                <a:lnTo>
                  <a:pt x="1642" y="780"/>
                </a:lnTo>
                <a:lnTo>
                  <a:pt x="1638" y="773"/>
                </a:lnTo>
                <a:lnTo>
                  <a:pt x="1633" y="769"/>
                </a:lnTo>
                <a:lnTo>
                  <a:pt x="1629" y="767"/>
                </a:lnTo>
                <a:lnTo>
                  <a:pt x="1624" y="767"/>
                </a:lnTo>
                <a:lnTo>
                  <a:pt x="1613" y="769"/>
                </a:lnTo>
                <a:lnTo>
                  <a:pt x="1600" y="769"/>
                </a:lnTo>
                <a:lnTo>
                  <a:pt x="1600" y="769"/>
                </a:lnTo>
                <a:lnTo>
                  <a:pt x="1595" y="767"/>
                </a:lnTo>
                <a:lnTo>
                  <a:pt x="1591" y="765"/>
                </a:lnTo>
                <a:lnTo>
                  <a:pt x="1584" y="758"/>
                </a:lnTo>
                <a:lnTo>
                  <a:pt x="1580" y="749"/>
                </a:lnTo>
                <a:lnTo>
                  <a:pt x="1578" y="740"/>
                </a:lnTo>
                <a:lnTo>
                  <a:pt x="1578" y="740"/>
                </a:lnTo>
                <a:lnTo>
                  <a:pt x="1582" y="733"/>
                </a:lnTo>
                <a:lnTo>
                  <a:pt x="1586" y="725"/>
                </a:lnTo>
                <a:lnTo>
                  <a:pt x="1591" y="720"/>
                </a:lnTo>
                <a:lnTo>
                  <a:pt x="1596" y="716"/>
                </a:lnTo>
                <a:lnTo>
                  <a:pt x="1596" y="716"/>
                </a:lnTo>
                <a:lnTo>
                  <a:pt x="1615" y="704"/>
                </a:lnTo>
                <a:lnTo>
                  <a:pt x="1629" y="689"/>
                </a:lnTo>
                <a:lnTo>
                  <a:pt x="1629" y="689"/>
                </a:lnTo>
                <a:lnTo>
                  <a:pt x="1636" y="682"/>
                </a:lnTo>
                <a:lnTo>
                  <a:pt x="1642" y="675"/>
                </a:lnTo>
                <a:lnTo>
                  <a:pt x="1642" y="675"/>
                </a:lnTo>
                <a:lnTo>
                  <a:pt x="1643" y="668"/>
                </a:lnTo>
                <a:lnTo>
                  <a:pt x="1645" y="659"/>
                </a:lnTo>
                <a:lnTo>
                  <a:pt x="1649" y="651"/>
                </a:lnTo>
                <a:lnTo>
                  <a:pt x="1653" y="644"/>
                </a:lnTo>
                <a:lnTo>
                  <a:pt x="1653" y="644"/>
                </a:lnTo>
                <a:lnTo>
                  <a:pt x="1662" y="635"/>
                </a:lnTo>
                <a:lnTo>
                  <a:pt x="1674" y="628"/>
                </a:lnTo>
                <a:lnTo>
                  <a:pt x="1687" y="626"/>
                </a:lnTo>
                <a:lnTo>
                  <a:pt x="1700" y="626"/>
                </a:lnTo>
                <a:lnTo>
                  <a:pt x="1700" y="626"/>
                </a:lnTo>
                <a:lnTo>
                  <a:pt x="1721" y="628"/>
                </a:lnTo>
                <a:lnTo>
                  <a:pt x="1743" y="630"/>
                </a:lnTo>
                <a:lnTo>
                  <a:pt x="1752" y="630"/>
                </a:lnTo>
                <a:lnTo>
                  <a:pt x="1763" y="628"/>
                </a:lnTo>
                <a:lnTo>
                  <a:pt x="1774" y="626"/>
                </a:lnTo>
                <a:lnTo>
                  <a:pt x="1783" y="621"/>
                </a:lnTo>
                <a:lnTo>
                  <a:pt x="1783" y="621"/>
                </a:lnTo>
                <a:lnTo>
                  <a:pt x="1790" y="617"/>
                </a:lnTo>
                <a:lnTo>
                  <a:pt x="1799" y="615"/>
                </a:lnTo>
                <a:lnTo>
                  <a:pt x="1806" y="613"/>
                </a:lnTo>
                <a:lnTo>
                  <a:pt x="1814" y="615"/>
                </a:lnTo>
                <a:lnTo>
                  <a:pt x="1814" y="615"/>
                </a:lnTo>
                <a:lnTo>
                  <a:pt x="1819" y="617"/>
                </a:lnTo>
                <a:lnTo>
                  <a:pt x="1823" y="619"/>
                </a:lnTo>
                <a:lnTo>
                  <a:pt x="1826" y="626"/>
                </a:lnTo>
                <a:lnTo>
                  <a:pt x="1826" y="626"/>
                </a:lnTo>
                <a:lnTo>
                  <a:pt x="1834" y="635"/>
                </a:lnTo>
                <a:lnTo>
                  <a:pt x="1839" y="640"/>
                </a:lnTo>
                <a:lnTo>
                  <a:pt x="1844" y="642"/>
                </a:lnTo>
                <a:lnTo>
                  <a:pt x="1850" y="640"/>
                </a:lnTo>
                <a:lnTo>
                  <a:pt x="1855" y="637"/>
                </a:lnTo>
                <a:lnTo>
                  <a:pt x="1861" y="631"/>
                </a:lnTo>
                <a:lnTo>
                  <a:pt x="1864" y="624"/>
                </a:lnTo>
                <a:lnTo>
                  <a:pt x="1868" y="615"/>
                </a:lnTo>
                <a:lnTo>
                  <a:pt x="1868" y="615"/>
                </a:lnTo>
                <a:lnTo>
                  <a:pt x="1872" y="604"/>
                </a:lnTo>
                <a:lnTo>
                  <a:pt x="1877" y="597"/>
                </a:lnTo>
                <a:lnTo>
                  <a:pt x="1891" y="583"/>
                </a:lnTo>
                <a:lnTo>
                  <a:pt x="1891" y="583"/>
                </a:lnTo>
                <a:lnTo>
                  <a:pt x="1900" y="573"/>
                </a:lnTo>
                <a:lnTo>
                  <a:pt x="1910" y="570"/>
                </a:lnTo>
                <a:lnTo>
                  <a:pt x="1919" y="568"/>
                </a:lnTo>
                <a:lnTo>
                  <a:pt x="1931" y="568"/>
                </a:lnTo>
                <a:lnTo>
                  <a:pt x="1931" y="568"/>
                </a:lnTo>
                <a:lnTo>
                  <a:pt x="1937" y="570"/>
                </a:lnTo>
                <a:lnTo>
                  <a:pt x="1938" y="572"/>
                </a:lnTo>
                <a:lnTo>
                  <a:pt x="1944" y="579"/>
                </a:lnTo>
                <a:lnTo>
                  <a:pt x="1944" y="579"/>
                </a:lnTo>
                <a:lnTo>
                  <a:pt x="1951" y="581"/>
                </a:lnTo>
                <a:lnTo>
                  <a:pt x="1955" y="583"/>
                </a:lnTo>
                <a:lnTo>
                  <a:pt x="1958" y="581"/>
                </a:lnTo>
                <a:lnTo>
                  <a:pt x="1962" y="577"/>
                </a:lnTo>
                <a:lnTo>
                  <a:pt x="1967" y="566"/>
                </a:lnTo>
                <a:lnTo>
                  <a:pt x="1973" y="557"/>
                </a:lnTo>
                <a:lnTo>
                  <a:pt x="1973" y="557"/>
                </a:lnTo>
                <a:lnTo>
                  <a:pt x="1980" y="550"/>
                </a:lnTo>
                <a:lnTo>
                  <a:pt x="1991" y="545"/>
                </a:lnTo>
                <a:lnTo>
                  <a:pt x="1995" y="545"/>
                </a:lnTo>
                <a:lnTo>
                  <a:pt x="2000" y="545"/>
                </a:lnTo>
                <a:lnTo>
                  <a:pt x="2004" y="548"/>
                </a:lnTo>
                <a:lnTo>
                  <a:pt x="2005" y="554"/>
                </a:lnTo>
                <a:lnTo>
                  <a:pt x="2005" y="554"/>
                </a:lnTo>
                <a:lnTo>
                  <a:pt x="2005" y="559"/>
                </a:lnTo>
                <a:lnTo>
                  <a:pt x="2005" y="564"/>
                </a:lnTo>
                <a:lnTo>
                  <a:pt x="2000" y="573"/>
                </a:lnTo>
                <a:lnTo>
                  <a:pt x="1995" y="583"/>
                </a:lnTo>
                <a:lnTo>
                  <a:pt x="1987" y="592"/>
                </a:lnTo>
                <a:lnTo>
                  <a:pt x="1987" y="592"/>
                </a:lnTo>
                <a:lnTo>
                  <a:pt x="1978" y="602"/>
                </a:lnTo>
                <a:lnTo>
                  <a:pt x="1971" y="613"/>
                </a:lnTo>
                <a:lnTo>
                  <a:pt x="1962" y="624"/>
                </a:lnTo>
                <a:lnTo>
                  <a:pt x="1953" y="635"/>
                </a:lnTo>
                <a:lnTo>
                  <a:pt x="1953" y="635"/>
                </a:lnTo>
                <a:lnTo>
                  <a:pt x="1946" y="640"/>
                </a:lnTo>
                <a:lnTo>
                  <a:pt x="1937" y="644"/>
                </a:lnTo>
                <a:lnTo>
                  <a:pt x="1929" y="648"/>
                </a:lnTo>
                <a:lnTo>
                  <a:pt x="1920" y="653"/>
                </a:lnTo>
                <a:lnTo>
                  <a:pt x="1920" y="653"/>
                </a:lnTo>
                <a:lnTo>
                  <a:pt x="1910" y="662"/>
                </a:lnTo>
                <a:lnTo>
                  <a:pt x="1900" y="673"/>
                </a:lnTo>
                <a:lnTo>
                  <a:pt x="1893" y="686"/>
                </a:lnTo>
                <a:lnTo>
                  <a:pt x="1890" y="700"/>
                </a:lnTo>
                <a:lnTo>
                  <a:pt x="1886" y="715"/>
                </a:lnTo>
                <a:lnTo>
                  <a:pt x="1884" y="729"/>
                </a:lnTo>
                <a:lnTo>
                  <a:pt x="1882" y="758"/>
                </a:lnTo>
                <a:lnTo>
                  <a:pt x="1882" y="758"/>
                </a:lnTo>
                <a:lnTo>
                  <a:pt x="1882" y="774"/>
                </a:lnTo>
                <a:lnTo>
                  <a:pt x="1884" y="785"/>
                </a:lnTo>
                <a:lnTo>
                  <a:pt x="1888" y="796"/>
                </a:lnTo>
                <a:lnTo>
                  <a:pt x="1891" y="805"/>
                </a:lnTo>
                <a:lnTo>
                  <a:pt x="1899" y="812"/>
                </a:lnTo>
                <a:lnTo>
                  <a:pt x="1902" y="814"/>
                </a:lnTo>
                <a:lnTo>
                  <a:pt x="1906" y="814"/>
                </a:lnTo>
                <a:lnTo>
                  <a:pt x="1910" y="816"/>
                </a:lnTo>
                <a:lnTo>
                  <a:pt x="1915" y="814"/>
                </a:lnTo>
                <a:lnTo>
                  <a:pt x="1915" y="814"/>
                </a:lnTo>
                <a:lnTo>
                  <a:pt x="1920" y="811"/>
                </a:lnTo>
                <a:lnTo>
                  <a:pt x="1926" y="805"/>
                </a:lnTo>
                <a:lnTo>
                  <a:pt x="1928" y="798"/>
                </a:lnTo>
                <a:lnTo>
                  <a:pt x="1929" y="789"/>
                </a:lnTo>
                <a:lnTo>
                  <a:pt x="1931" y="773"/>
                </a:lnTo>
                <a:lnTo>
                  <a:pt x="1935" y="765"/>
                </a:lnTo>
                <a:lnTo>
                  <a:pt x="1938" y="760"/>
                </a:lnTo>
                <a:lnTo>
                  <a:pt x="1938" y="760"/>
                </a:lnTo>
                <a:lnTo>
                  <a:pt x="1946" y="756"/>
                </a:lnTo>
                <a:lnTo>
                  <a:pt x="1953" y="754"/>
                </a:lnTo>
                <a:lnTo>
                  <a:pt x="1962" y="751"/>
                </a:lnTo>
                <a:lnTo>
                  <a:pt x="1967" y="747"/>
                </a:lnTo>
                <a:lnTo>
                  <a:pt x="1967" y="747"/>
                </a:lnTo>
                <a:lnTo>
                  <a:pt x="1971" y="742"/>
                </a:lnTo>
                <a:lnTo>
                  <a:pt x="1973" y="736"/>
                </a:lnTo>
                <a:lnTo>
                  <a:pt x="1977" y="724"/>
                </a:lnTo>
                <a:lnTo>
                  <a:pt x="1977" y="724"/>
                </a:lnTo>
                <a:lnTo>
                  <a:pt x="1978" y="718"/>
                </a:lnTo>
                <a:lnTo>
                  <a:pt x="1982" y="713"/>
                </a:lnTo>
                <a:lnTo>
                  <a:pt x="1991" y="704"/>
                </a:lnTo>
                <a:lnTo>
                  <a:pt x="2000" y="695"/>
                </a:lnTo>
                <a:lnTo>
                  <a:pt x="2002" y="689"/>
                </a:lnTo>
                <a:lnTo>
                  <a:pt x="2002" y="682"/>
                </a:lnTo>
                <a:lnTo>
                  <a:pt x="2002" y="682"/>
                </a:lnTo>
                <a:lnTo>
                  <a:pt x="2000" y="675"/>
                </a:lnTo>
                <a:lnTo>
                  <a:pt x="1996" y="668"/>
                </a:lnTo>
                <a:lnTo>
                  <a:pt x="1993" y="660"/>
                </a:lnTo>
                <a:lnTo>
                  <a:pt x="1991" y="653"/>
                </a:lnTo>
                <a:lnTo>
                  <a:pt x="1991" y="653"/>
                </a:lnTo>
                <a:lnTo>
                  <a:pt x="1991" y="646"/>
                </a:lnTo>
                <a:lnTo>
                  <a:pt x="1995" y="639"/>
                </a:lnTo>
                <a:lnTo>
                  <a:pt x="2004" y="628"/>
                </a:lnTo>
                <a:lnTo>
                  <a:pt x="2004" y="628"/>
                </a:lnTo>
                <a:lnTo>
                  <a:pt x="2009" y="621"/>
                </a:lnTo>
                <a:lnTo>
                  <a:pt x="2016" y="613"/>
                </a:lnTo>
                <a:lnTo>
                  <a:pt x="2024" y="610"/>
                </a:lnTo>
                <a:lnTo>
                  <a:pt x="2033" y="606"/>
                </a:lnTo>
                <a:lnTo>
                  <a:pt x="2033" y="606"/>
                </a:lnTo>
                <a:lnTo>
                  <a:pt x="2043" y="602"/>
                </a:lnTo>
                <a:lnTo>
                  <a:pt x="2056" y="599"/>
                </a:lnTo>
                <a:lnTo>
                  <a:pt x="2067" y="595"/>
                </a:lnTo>
                <a:lnTo>
                  <a:pt x="2080" y="595"/>
                </a:lnTo>
                <a:lnTo>
                  <a:pt x="2080" y="595"/>
                </a:lnTo>
                <a:lnTo>
                  <a:pt x="2085" y="597"/>
                </a:lnTo>
                <a:lnTo>
                  <a:pt x="2091" y="601"/>
                </a:lnTo>
                <a:lnTo>
                  <a:pt x="2096" y="602"/>
                </a:lnTo>
                <a:lnTo>
                  <a:pt x="2103" y="604"/>
                </a:lnTo>
                <a:lnTo>
                  <a:pt x="2103" y="604"/>
                </a:lnTo>
                <a:lnTo>
                  <a:pt x="2110" y="601"/>
                </a:lnTo>
                <a:lnTo>
                  <a:pt x="2118" y="595"/>
                </a:lnTo>
                <a:lnTo>
                  <a:pt x="2129" y="581"/>
                </a:lnTo>
                <a:lnTo>
                  <a:pt x="2129" y="581"/>
                </a:lnTo>
                <a:lnTo>
                  <a:pt x="2136" y="575"/>
                </a:lnTo>
                <a:lnTo>
                  <a:pt x="2141" y="570"/>
                </a:lnTo>
                <a:lnTo>
                  <a:pt x="2158" y="561"/>
                </a:lnTo>
                <a:lnTo>
                  <a:pt x="2174" y="555"/>
                </a:lnTo>
                <a:lnTo>
                  <a:pt x="2192" y="552"/>
                </a:lnTo>
                <a:lnTo>
                  <a:pt x="2192" y="552"/>
                </a:lnTo>
                <a:lnTo>
                  <a:pt x="2210" y="550"/>
                </a:lnTo>
                <a:lnTo>
                  <a:pt x="2219" y="548"/>
                </a:lnTo>
                <a:lnTo>
                  <a:pt x="2226" y="543"/>
                </a:lnTo>
                <a:lnTo>
                  <a:pt x="2226" y="543"/>
                </a:lnTo>
                <a:lnTo>
                  <a:pt x="2232" y="535"/>
                </a:lnTo>
                <a:lnTo>
                  <a:pt x="2235" y="528"/>
                </a:lnTo>
                <a:lnTo>
                  <a:pt x="2237" y="521"/>
                </a:lnTo>
                <a:lnTo>
                  <a:pt x="2234" y="512"/>
                </a:lnTo>
                <a:lnTo>
                  <a:pt x="2234" y="512"/>
                </a:lnTo>
                <a:lnTo>
                  <a:pt x="2230" y="508"/>
                </a:lnTo>
                <a:lnTo>
                  <a:pt x="2223" y="503"/>
                </a:lnTo>
                <a:lnTo>
                  <a:pt x="2217" y="497"/>
                </a:lnTo>
                <a:lnTo>
                  <a:pt x="2215" y="494"/>
                </a:lnTo>
                <a:lnTo>
                  <a:pt x="2215" y="492"/>
                </a:lnTo>
                <a:lnTo>
                  <a:pt x="2215" y="492"/>
                </a:lnTo>
                <a:lnTo>
                  <a:pt x="2217" y="490"/>
                </a:lnTo>
                <a:lnTo>
                  <a:pt x="2219" y="488"/>
                </a:lnTo>
                <a:lnTo>
                  <a:pt x="2224" y="488"/>
                </a:lnTo>
                <a:lnTo>
                  <a:pt x="2230" y="490"/>
                </a:lnTo>
                <a:lnTo>
                  <a:pt x="2235" y="490"/>
                </a:lnTo>
                <a:lnTo>
                  <a:pt x="2235" y="490"/>
                </a:lnTo>
                <a:lnTo>
                  <a:pt x="2241" y="487"/>
                </a:lnTo>
                <a:lnTo>
                  <a:pt x="2244" y="481"/>
                </a:lnTo>
                <a:lnTo>
                  <a:pt x="2250" y="478"/>
                </a:lnTo>
                <a:lnTo>
                  <a:pt x="2253" y="472"/>
                </a:lnTo>
                <a:lnTo>
                  <a:pt x="2253" y="472"/>
                </a:lnTo>
                <a:lnTo>
                  <a:pt x="2259" y="470"/>
                </a:lnTo>
                <a:lnTo>
                  <a:pt x="2262" y="470"/>
                </a:lnTo>
                <a:lnTo>
                  <a:pt x="2273" y="472"/>
                </a:lnTo>
                <a:lnTo>
                  <a:pt x="2273" y="472"/>
                </a:lnTo>
                <a:lnTo>
                  <a:pt x="2281" y="472"/>
                </a:lnTo>
                <a:lnTo>
                  <a:pt x="2286" y="470"/>
                </a:lnTo>
                <a:lnTo>
                  <a:pt x="2291" y="469"/>
                </a:lnTo>
                <a:lnTo>
                  <a:pt x="2299" y="469"/>
                </a:lnTo>
                <a:lnTo>
                  <a:pt x="2299" y="469"/>
                </a:lnTo>
                <a:lnTo>
                  <a:pt x="2304" y="472"/>
                </a:lnTo>
                <a:lnTo>
                  <a:pt x="2308" y="476"/>
                </a:lnTo>
                <a:lnTo>
                  <a:pt x="2315" y="487"/>
                </a:lnTo>
                <a:lnTo>
                  <a:pt x="2315" y="487"/>
                </a:lnTo>
                <a:lnTo>
                  <a:pt x="2322" y="492"/>
                </a:lnTo>
                <a:lnTo>
                  <a:pt x="2331" y="496"/>
                </a:lnTo>
                <a:lnTo>
                  <a:pt x="2349" y="499"/>
                </a:lnTo>
                <a:lnTo>
                  <a:pt x="2349" y="499"/>
                </a:lnTo>
                <a:lnTo>
                  <a:pt x="2357" y="501"/>
                </a:lnTo>
                <a:lnTo>
                  <a:pt x="2362" y="501"/>
                </a:lnTo>
                <a:lnTo>
                  <a:pt x="2366" y="497"/>
                </a:lnTo>
                <a:lnTo>
                  <a:pt x="2367" y="490"/>
                </a:lnTo>
                <a:lnTo>
                  <a:pt x="2367" y="490"/>
                </a:lnTo>
                <a:lnTo>
                  <a:pt x="2369" y="483"/>
                </a:lnTo>
                <a:lnTo>
                  <a:pt x="2371" y="479"/>
                </a:lnTo>
                <a:lnTo>
                  <a:pt x="2377" y="478"/>
                </a:lnTo>
                <a:lnTo>
                  <a:pt x="2382" y="476"/>
                </a:lnTo>
                <a:lnTo>
                  <a:pt x="2382" y="476"/>
                </a:lnTo>
                <a:lnTo>
                  <a:pt x="2389" y="474"/>
                </a:lnTo>
                <a:lnTo>
                  <a:pt x="2391" y="469"/>
                </a:lnTo>
                <a:lnTo>
                  <a:pt x="2391" y="463"/>
                </a:lnTo>
                <a:lnTo>
                  <a:pt x="2389" y="458"/>
                </a:lnTo>
                <a:lnTo>
                  <a:pt x="2389" y="4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xtLst/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131" name="Freeform 50"/>
          <p:cNvSpPr>
            <a:spLocks noEditPoints="1"/>
          </p:cNvSpPr>
          <p:nvPr/>
        </p:nvSpPr>
        <p:spPr bwMode="auto">
          <a:xfrm>
            <a:off x="6084332" y="2227642"/>
            <a:ext cx="265245" cy="342689"/>
          </a:xfrm>
          <a:custGeom>
            <a:avLst/>
            <a:gdLst>
              <a:gd name="T0" fmla="*/ 43 w 67"/>
              <a:gd name="T1" fmla="*/ 28 h 86"/>
              <a:gd name="T2" fmla="*/ 41 w 67"/>
              <a:gd name="T3" fmla="*/ 26 h 86"/>
              <a:gd name="T4" fmla="*/ 38 w 67"/>
              <a:gd name="T5" fmla="*/ 29 h 86"/>
              <a:gd name="T6" fmla="*/ 36 w 67"/>
              <a:gd name="T7" fmla="*/ 27 h 86"/>
              <a:gd name="T8" fmla="*/ 34 w 67"/>
              <a:gd name="T9" fmla="*/ 25 h 86"/>
              <a:gd name="T10" fmla="*/ 32 w 67"/>
              <a:gd name="T11" fmla="*/ 27 h 86"/>
              <a:gd name="T12" fmla="*/ 30 w 67"/>
              <a:gd name="T13" fmla="*/ 30 h 86"/>
              <a:gd name="T14" fmla="*/ 36 w 67"/>
              <a:gd name="T15" fmla="*/ 23 h 86"/>
              <a:gd name="T16" fmla="*/ 36 w 67"/>
              <a:gd name="T17" fmla="*/ 17 h 86"/>
              <a:gd name="T18" fmla="*/ 41 w 67"/>
              <a:gd name="T19" fmla="*/ 17 h 86"/>
              <a:gd name="T20" fmla="*/ 41 w 67"/>
              <a:gd name="T21" fmla="*/ 0 h 86"/>
              <a:gd name="T22" fmla="*/ 26 w 67"/>
              <a:gd name="T23" fmla="*/ 0 h 86"/>
              <a:gd name="T24" fmla="*/ 26 w 67"/>
              <a:gd name="T25" fmla="*/ 17 h 86"/>
              <a:gd name="T26" fmla="*/ 30 w 67"/>
              <a:gd name="T27" fmla="*/ 17 h 86"/>
              <a:gd name="T28" fmla="*/ 30 w 67"/>
              <a:gd name="T29" fmla="*/ 18 h 86"/>
              <a:gd name="T30" fmla="*/ 23 w 67"/>
              <a:gd name="T31" fmla="*/ 25 h 86"/>
              <a:gd name="T32" fmla="*/ 25 w 67"/>
              <a:gd name="T33" fmla="*/ 35 h 86"/>
              <a:gd name="T34" fmla="*/ 16 w 67"/>
              <a:gd name="T35" fmla="*/ 43 h 86"/>
              <a:gd name="T36" fmla="*/ 0 w 67"/>
              <a:gd name="T37" fmla="*/ 43 h 86"/>
              <a:gd name="T38" fmla="*/ 0 w 67"/>
              <a:gd name="T39" fmla="*/ 86 h 86"/>
              <a:gd name="T40" fmla="*/ 67 w 67"/>
              <a:gd name="T41" fmla="*/ 86 h 86"/>
              <a:gd name="T42" fmla="*/ 67 w 67"/>
              <a:gd name="T43" fmla="*/ 79 h 86"/>
              <a:gd name="T44" fmla="*/ 15 w 67"/>
              <a:gd name="T45" fmla="*/ 79 h 86"/>
              <a:gd name="T46" fmla="*/ 15 w 67"/>
              <a:gd name="T47" fmla="*/ 74 h 86"/>
              <a:gd name="T48" fmla="*/ 67 w 67"/>
              <a:gd name="T49" fmla="*/ 74 h 86"/>
              <a:gd name="T50" fmla="*/ 67 w 67"/>
              <a:gd name="T51" fmla="*/ 68 h 86"/>
              <a:gd name="T52" fmla="*/ 15 w 67"/>
              <a:gd name="T53" fmla="*/ 68 h 86"/>
              <a:gd name="T54" fmla="*/ 15 w 67"/>
              <a:gd name="T55" fmla="*/ 63 h 86"/>
              <a:gd name="T56" fmla="*/ 67 w 67"/>
              <a:gd name="T57" fmla="*/ 63 h 86"/>
              <a:gd name="T58" fmla="*/ 67 w 67"/>
              <a:gd name="T59" fmla="*/ 56 h 86"/>
              <a:gd name="T60" fmla="*/ 15 w 67"/>
              <a:gd name="T61" fmla="*/ 56 h 86"/>
              <a:gd name="T62" fmla="*/ 15 w 67"/>
              <a:gd name="T63" fmla="*/ 51 h 86"/>
              <a:gd name="T64" fmla="*/ 67 w 67"/>
              <a:gd name="T65" fmla="*/ 51 h 86"/>
              <a:gd name="T66" fmla="*/ 67 w 67"/>
              <a:gd name="T67" fmla="*/ 43 h 86"/>
              <a:gd name="T68" fmla="*/ 52 w 67"/>
              <a:gd name="T69" fmla="*/ 43 h 86"/>
              <a:gd name="T70" fmla="*/ 41 w 67"/>
              <a:gd name="T71" fmla="*/ 32 h 86"/>
              <a:gd name="T72" fmla="*/ 43 w 67"/>
              <a:gd name="T73" fmla="*/ 28 h 86"/>
              <a:gd name="T74" fmla="*/ 23 w 67"/>
              <a:gd name="T75" fmla="*/ 43 h 86"/>
              <a:gd name="T76" fmla="*/ 29 w 67"/>
              <a:gd name="T77" fmla="*/ 38 h 86"/>
              <a:gd name="T78" fmla="*/ 36 w 67"/>
              <a:gd name="T79" fmla="*/ 38 h 86"/>
              <a:gd name="T80" fmla="*/ 33 w 67"/>
              <a:gd name="T81" fmla="*/ 33 h 86"/>
              <a:gd name="T82" fmla="*/ 34 w 67"/>
              <a:gd name="T83" fmla="*/ 33 h 86"/>
              <a:gd name="T84" fmla="*/ 38 w 67"/>
              <a:gd name="T85" fmla="*/ 36 h 86"/>
              <a:gd name="T86" fmla="*/ 38 w 67"/>
              <a:gd name="T87" fmla="*/ 36 h 86"/>
              <a:gd name="T88" fmla="*/ 45 w 67"/>
              <a:gd name="T89" fmla="*/ 43 h 86"/>
              <a:gd name="T90" fmla="*/ 23 w 67"/>
              <a:gd name="T91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7" h="86">
                <a:moveTo>
                  <a:pt x="43" y="28"/>
                </a:moveTo>
                <a:cubicBezTo>
                  <a:pt x="43" y="27"/>
                  <a:pt x="42" y="26"/>
                  <a:pt x="41" y="26"/>
                </a:cubicBezTo>
                <a:cubicBezTo>
                  <a:pt x="40" y="27"/>
                  <a:pt x="39" y="28"/>
                  <a:pt x="38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32" y="27"/>
                  <a:pt x="32" y="27"/>
                  <a:pt x="32" y="27"/>
                </a:cubicBezTo>
                <a:cubicBezTo>
                  <a:pt x="30" y="30"/>
                  <a:pt x="30" y="30"/>
                  <a:pt x="30" y="30"/>
                </a:cubicBezTo>
                <a:cubicBezTo>
                  <a:pt x="29" y="28"/>
                  <a:pt x="31" y="25"/>
                  <a:pt x="36" y="23"/>
                </a:cubicBezTo>
                <a:cubicBezTo>
                  <a:pt x="36" y="17"/>
                  <a:pt x="36" y="17"/>
                  <a:pt x="36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0"/>
                  <a:pt x="41" y="0"/>
                  <a:pt x="41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17"/>
                  <a:pt x="26" y="17"/>
                  <a:pt x="26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9"/>
                  <a:pt x="23" y="32"/>
                  <a:pt x="25" y="35"/>
                </a:cubicBezTo>
                <a:cubicBezTo>
                  <a:pt x="16" y="43"/>
                  <a:pt x="16" y="43"/>
                  <a:pt x="16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86"/>
                  <a:pt x="0" y="86"/>
                  <a:pt x="0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79"/>
                  <a:pt x="67" y="79"/>
                  <a:pt x="67" y="79"/>
                </a:cubicBezTo>
                <a:cubicBezTo>
                  <a:pt x="15" y="79"/>
                  <a:pt x="15" y="79"/>
                  <a:pt x="15" y="79"/>
                </a:cubicBezTo>
                <a:cubicBezTo>
                  <a:pt x="15" y="74"/>
                  <a:pt x="15" y="74"/>
                  <a:pt x="15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68"/>
                  <a:pt x="67" y="68"/>
                  <a:pt x="6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3"/>
                  <a:pt x="15" y="63"/>
                  <a:pt x="15" y="63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56"/>
                  <a:pt x="67" y="56"/>
                  <a:pt x="67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1"/>
                  <a:pt x="15" y="51"/>
                  <a:pt x="15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43"/>
                  <a:pt x="67" y="43"/>
                  <a:pt x="67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41" y="32"/>
                  <a:pt x="41" y="32"/>
                  <a:pt x="41" y="32"/>
                </a:cubicBezTo>
                <a:cubicBezTo>
                  <a:pt x="43" y="28"/>
                  <a:pt x="43" y="28"/>
                  <a:pt x="43" y="28"/>
                </a:cubicBezTo>
                <a:close/>
                <a:moveTo>
                  <a:pt x="23" y="43"/>
                </a:moveTo>
                <a:cubicBezTo>
                  <a:pt x="29" y="38"/>
                  <a:pt x="29" y="38"/>
                  <a:pt x="29" y="38"/>
                </a:cubicBezTo>
                <a:cubicBezTo>
                  <a:pt x="31" y="39"/>
                  <a:pt x="34" y="39"/>
                  <a:pt x="36" y="38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5" y="43"/>
                  <a:pt x="45" y="43"/>
                  <a:pt x="45" y="43"/>
                </a:cubicBezTo>
                <a:lnTo>
                  <a:pt x="23" y="4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71" tIns="34289" rIns="68571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85" name="Picture 9" descr="C:\Users\wangt.oo\Desktop\多国立体国旗矢量素材04_lanrentuku.com [转换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07" y="2326783"/>
            <a:ext cx="606122" cy="4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" name="组合 210"/>
          <p:cNvGrpSpPr/>
          <p:nvPr/>
        </p:nvGrpSpPr>
        <p:grpSpPr>
          <a:xfrm>
            <a:off x="3014349" y="2155341"/>
            <a:ext cx="417733" cy="375155"/>
            <a:chOff x="3296454" y="1405193"/>
            <a:chExt cx="675118" cy="605154"/>
          </a:xfrm>
          <a:solidFill>
            <a:schemeClr val="tx2">
              <a:lumMod val="75000"/>
            </a:schemeClr>
          </a:solidFill>
        </p:grpSpPr>
        <p:sp>
          <p:nvSpPr>
            <p:cNvPr id="212" name="Freeform 298"/>
            <p:cNvSpPr>
              <a:spLocks/>
            </p:cNvSpPr>
            <p:nvPr/>
          </p:nvSpPr>
          <p:spPr bwMode="auto">
            <a:xfrm>
              <a:off x="3296454" y="1599939"/>
              <a:ext cx="675118" cy="410408"/>
            </a:xfrm>
            <a:custGeom>
              <a:avLst/>
              <a:gdLst>
                <a:gd name="T0" fmla="*/ 216 w 396"/>
                <a:gd name="T1" fmla="*/ 0 h 241"/>
                <a:gd name="T2" fmla="*/ 216 w 396"/>
                <a:gd name="T3" fmla="*/ 72 h 241"/>
                <a:gd name="T4" fmla="*/ 117 w 396"/>
                <a:gd name="T5" fmla="*/ 0 h 241"/>
                <a:gd name="T6" fmla="*/ 117 w 396"/>
                <a:gd name="T7" fmla="*/ 70 h 241"/>
                <a:gd name="T8" fmla="*/ 0 w 396"/>
                <a:gd name="T9" fmla="*/ 0 h 241"/>
                <a:gd name="T10" fmla="*/ 0 w 396"/>
                <a:gd name="T11" fmla="*/ 101 h 241"/>
                <a:gd name="T12" fmla="*/ 0 w 396"/>
                <a:gd name="T13" fmla="*/ 218 h 241"/>
                <a:gd name="T14" fmla="*/ 18 w 396"/>
                <a:gd name="T15" fmla="*/ 241 h 241"/>
                <a:gd name="T16" fmla="*/ 305 w 396"/>
                <a:gd name="T17" fmla="*/ 241 h 241"/>
                <a:gd name="T18" fmla="*/ 323 w 396"/>
                <a:gd name="T19" fmla="*/ 241 h 241"/>
                <a:gd name="T20" fmla="*/ 323 w 396"/>
                <a:gd name="T21" fmla="*/ 183 h 241"/>
                <a:gd name="T22" fmla="*/ 367 w 396"/>
                <a:gd name="T23" fmla="*/ 183 h 241"/>
                <a:gd name="T24" fmla="*/ 367 w 396"/>
                <a:gd name="T25" fmla="*/ 241 h 241"/>
                <a:gd name="T26" fmla="*/ 396 w 396"/>
                <a:gd name="T27" fmla="*/ 241 h 241"/>
                <a:gd name="T28" fmla="*/ 396 w 396"/>
                <a:gd name="T29" fmla="*/ 76 h 241"/>
                <a:gd name="T30" fmla="*/ 305 w 396"/>
                <a:gd name="T31" fmla="*/ 76 h 241"/>
                <a:gd name="T32" fmla="*/ 216 w 396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241">
                  <a:moveTo>
                    <a:pt x="216" y="0"/>
                  </a:moveTo>
                  <a:cubicBezTo>
                    <a:pt x="216" y="72"/>
                    <a:pt x="216" y="72"/>
                    <a:pt x="216" y="72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2" y="241"/>
                    <a:pt x="18" y="241"/>
                  </a:cubicBezTo>
                  <a:cubicBezTo>
                    <a:pt x="35" y="241"/>
                    <a:pt x="305" y="241"/>
                    <a:pt x="305" y="241"/>
                  </a:cubicBezTo>
                  <a:cubicBezTo>
                    <a:pt x="323" y="241"/>
                    <a:pt x="323" y="241"/>
                    <a:pt x="323" y="241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367" y="183"/>
                    <a:pt x="367" y="183"/>
                    <a:pt x="367" y="183"/>
                  </a:cubicBezTo>
                  <a:cubicBezTo>
                    <a:pt x="367" y="241"/>
                    <a:pt x="367" y="241"/>
                    <a:pt x="367" y="241"/>
                  </a:cubicBezTo>
                  <a:cubicBezTo>
                    <a:pt x="396" y="241"/>
                    <a:pt x="396" y="241"/>
                    <a:pt x="396" y="241"/>
                  </a:cubicBezTo>
                  <a:cubicBezTo>
                    <a:pt x="396" y="76"/>
                    <a:pt x="396" y="76"/>
                    <a:pt x="396" y="76"/>
                  </a:cubicBezTo>
                  <a:cubicBezTo>
                    <a:pt x="305" y="76"/>
                    <a:pt x="305" y="76"/>
                    <a:pt x="305" y="76"/>
                  </a:cubicBez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Rectangle 299"/>
            <p:cNvSpPr>
              <a:spLocks noChangeArrowheads="1"/>
            </p:cNvSpPr>
            <p:nvPr/>
          </p:nvSpPr>
          <p:spPr bwMode="auto">
            <a:xfrm>
              <a:off x="3816497" y="1669903"/>
              <a:ext cx="155075" cy="389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Rectangle 300"/>
            <p:cNvSpPr>
              <a:spLocks noChangeArrowheads="1"/>
            </p:cNvSpPr>
            <p:nvPr/>
          </p:nvSpPr>
          <p:spPr bwMode="auto">
            <a:xfrm>
              <a:off x="3893674" y="1405193"/>
              <a:ext cx="49047" cy="2473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Rectangle 301"/>
            <p:cNvSpPr>
              <a:spLocks noChangeArrowheads="1"/>
            </p:cNvSpPr>
            <p:nvPr/>
          </p:nvSpPr>
          <p:spPr bwMode="auto">
            <a:xfrm>
              <a:off x="3823710" y="1527811"/>
              <a:ext cx="49047" cy="123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081219" y="1781155"/>
            <a:ext cx="350542" cy="380774"/>
            <a:chOff x="3315208" y="5097423"/>
            <a:chExt cx="618858" cy="672232"/>
          </a:xfrm>
          <a:solidFill>
            <a:schemeClr val="tx2">
              <a:lumMod val="75000"/>
            </a:schemeClr>
          </a:solidFill>
        </p:grpSpPr>
        <p:sp>
          <p:nvSpPr>
            <p:cNvPr id="106" name="Freeform 136"/>
            <p:cNvSpPr>
              <a:spLocks noEditPoints="1"/>
            </p:cNvSpPr>
            <p:nvPr/>
          </p:nvSpPr>
          <p:spPr bwMode="auto">
            <a:xfrm>
              <a:off x="3511396" y="5097423"/>
              <a:ext cx="422670" cy="377229"/>
            </a:xfrm>
            <a:custGeom>
              <a:avLst/>
              <a:gdLst>
                <a:gd name="T0" fmla="*/ 226 w 248"/>
                <a:gd name="T1" fmla="*/ 0 h 221"/>
                <a:gd name="T2" fmla="*/ 22 w 248"/>
                <a:gd name="T3" fmla="*/ 0 h 221"/>
                <a:gd name="T4" fmla="*/ 0 w 248"/>
                <a:gd name="T5" fmla="*/ 22 h 221"/>
                <a:gd name="T6" fmla="*/ 0 w 248"/>
                <a:gd name="T7" fmla="*/ 153 h 221"/>
                <a:gd name="T8" fmla="*/ 22 w 248"/>
                <a:gd name="T9" fmla="*/ 174 h 221"/>
                <a:gd name="T10" fmla="*/ 33 w 248"/>
                <a:gd name="T11" fmla="*/ 174 h 221"/>
                <a:gd name="T12" fmla="*/ 6 w 248"/>
                <a:gd name="T13" fmla="*/ 221 h 221"/>
                <a:gd name="T14" fmla="*/ 87 w 248"/>
                <a:gd name="T15" fmla="*/ 174 h 221"/>
                <a:gd name="T16" fmla="*/ 226 w 248"/>
                <a:gd name="T17" fmla="*/ 174 h 221"/>
                <a:gd name="T18" fmla="*/ 248 w 248"/>
                <a:gd name="T19" fmla="*/ 153 h 221"/>
                <a:gd name="T20" fmla="*/ 248 w 248"/>
                <a:gd name="T21" fmla="*/ 22 h 221"/>
                <a:gd name="T22" fmla="*/ 226 w 248"/>
                <a:gd name="T23" fmla="*/ 0 h 221"/>
                <a:gd name="T24" fmla="*/ 228 w 248"/>
                <a:gd name="T25" fmla="*/ 137 h 221"/>
                <a:gd name="T26" fmla="*/ 210 w 248"/>
                <a:gd name="T27" fmla="*/ 154 h 221"/>
                <a:gd name="T28" fmla="*/ 124 w 248"/>
                <a:gd name="T29" fmla="*/ 154 h 221"/>
                <a:gd name="T30" fmla="*/ 37 w 248"/>
                <a:gd name="T31" fmla="*/ 154 h 221"/>
                <a:gd name="T32" fmla="*/ 19 w 248"/>
                <a:gd name="T33" fmla="*/ 137 h 221"/>
                <a:gd name="T34" fmla="*/ 19 w 248"/>
                <a:gd name="T35" fmla="*/ 37 h 221"/>
                <a:gd name="T36" fmla="*/ 37 w 248"/>
                <a:gd name="T37" fmla="*/ 20 h 221"/>
                <a:gd name="T38" fmla="*/ 124 w 248"/>
                <a:gd name="T39" fmla="*/ 20 h 221"/>
                <a:gd name="T40" fmla="*/ 210 w 248"/>
                <a:gd name="T41" fmla="*/ 20 h 221"/>
                <a:gd name="T42" fmla="*/ 228 w 248"/>
                <a:gd name="T43" fmla="*/ 37 h 221"/>
                <a:gd name="T44" fmla="*/ 228 w 248"/>
                <a:gd name="T45" fmla="*/ 13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21">
                  <a:moveTo>
                    <a:pt x="22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5"/>
                    <a:pt x="10" y="174"/>
                    <a:pt x="2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226" y="174"/>
                    <a:pt x="226" y="174"/>
                    <a:pt x="226" y="174"/>
                  </a:cubicBezTo>
                  <a:cubicBezTo>
                    <a:pt x="238" y="174"/>
                    <a:pt x="248" y="165"/>
                    <a:pt x="248" y="153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8" y="10"/>
                    <a:pt x="238" y="0"/>
                    <a:pt x="226" y="0"/>
                  </a:cubicBezTo>
                  <a:close/>
                  <a:moveTo>
                    <a:pt x="228" y="137"/>
                  </a:moveTo>
                  <a:cubicBezTo>
                    <a:pt x="228" y="147"/>
                    <a:pt x="220" y="154"/>
                    <a:pt x="210" y="154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7" y="154"/>
                    <a:pt x="19" y="147"/>
                    <a:pt x="19" y="1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28"/>
                    <a:pt x="27" y="20"/>
                    <a:pt x="37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210" y="20"/>
                    <a:pt x="210" y="20"/>
                    <a:pt x="210" y="20"/>
                  </a:cubicBezTo>
                  <a:cubicBezTo>
                    <a:pt x="220" y="20"/>
                    <a:pt x="228" y="28"/>
                    <a:pt x="228" y="37"/>
                  </a:cubicBezTo>
                  <a:lnTo>
                    <a:pt x="22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7" name="Freeform 137"/>
            <p:cNvSpPr>
              <a:spLocks noEditPoints="1"/>
            </p:cNvSpPr>
            <p:nvPr/>
          </p:nvSpPr>
          <p:spPr bwMode="auto">
            <a:xfrm>
              <a:off x="3663586" y="5155846"/>
              <a:ext cx="119011" cy="187533"/>
            </a:xfrm>
            <a:custGeom>
              <a:avLst/>
              <a:gdLst>
                <a:gd name="T0" fmla="*/ 62 w 70"/>
                <a:gd name="T1" fmla="*/ 51 h 110"/>
                <a:gd name="T2" fmla="*/ 53 w 70"/>
                <a:gd name="T3" fmla="*/ 47 h 110"/>
                <a:gd name="T4" fmla="*/ 39 w 70"/>
                <a:gd name="T5" fmla="*/ 43 h 110"/>
                <a:gd name="T6" fmla="*/ 39 w 70"/>
                <a:gd name="T7" fmla="*/ 21 h 110"/>
                <a:gd name="T8" fmla="*/ 50 w 70"/>
                <a:gd name="T9" fmla="*/ 30 h 110"/>
                <a:gd name="T10" fmla="*/ 59 w 70"/>
                <a:gd name="T11" fmla="*/ 36 h 110"/>
                <a:gd name="T12" fmla="*/ 65 w 70"/>
                <a:gd name="T13" fmla="*/ 34 h 110"/>
                <a:gd name="T14" fmla="*/ 67 w 70"/>
                <a:gd name="T15" fmla="*/ 29 h 110"/>
                <a:gd name="T16" fmla="*/ 65 w 70"/>
                <a:gd name="T17" fmla="*/ 24 h 110"/>
                <a:gd name="T18" fmla="*/ 61 w 70"/>
                <a:gd name="T19" fmla="*/ 18 h 110"/>
                <a:gd name="T20" fmla="*/ 52 w 70"/>
                <a:gd name="T21" fmla="*/ 13 h 110"/>
                <a:gd name="T22" fmla="*/ 39 w 70"/>
                <a:gd name="T23" fmla="*/ 10 h 110"/>
                <a:gd name="T24" fmla="*/ 39 w 70"/>
                <a:gd name="T25" fmla="*/ 5 h 110"/>
                <a:gd name="T26" fmla="*/ 35 w 70"/>
                <a:gd name="T27" fmla="*/ 0 h 110"/>
                <a:gd name="T28" fmla="*/ 31 w 70"/>
                <a:gd name="T29" fmla="*/ 5 h 110"/>
                <a:gd name="T30" fmla="*/ 31 w 70"/>
                <a:gd name="T31" fmla="*/ 10 h 110"/>
                <a:gd name="T32" fmla="*/ 10 w 70"/>
                <a:gd name="T33" fmla="*/ 17 h 110"/>
                <a:gd name="T34" fmla="*/ 2 w 70"/>
                <a:gd name="T35" fmla="*/ 32 h 110"/>
                <a:gd name="T36" fmla="*/ 6 w 70"/>
                <a:gd name="T37" fmla="*/ 44 h 110"/>
                <a:gd name="T38" fmla="*/ 16 w 70"/>
                <a:gd name="T39" fmla="*/ 51 h 110"/>
                <a:gd name="T40" fmla="*/ 31 w 70"/>
                <a:gd name="T41" fmla="*/ 55 h 110"/>
                <a:gd name="T42" fmla="*/ 31 w 70"/>
                <a:gd name="T43" fmla="*/ 80 h 110"/>
                <a:gd name="T44" fmla="*/ 24 w 70"/>
                <a:gd name="T45" fmla="*/ 77 h 110"/>
                <a:gd name="T46" fmla="*/ 20 w 70"/>
                <a:gd name="T47" fmla="*/ 73 h 110"/>
                <a:gd name="T48" fmla="*/ 17 w 70"/>
                <a:gd name="T49" fmla="*/ 66 h 110"/>
                <a:gd name="T50" fmla="*/ 14 w 70"/>
                <a:gd name="T51" fmla="*/ 63 h 110"/>
                <a:gd name="T52" fmla="*/ 9 w 70"/>
                <a:gd name="T53" fmla="*/ 62 h 110"/>
                <a:gd name="T54" fmla="*/ 2 w 70"/>
                <a:gd name="T55" fmla="*/ 64 h 110"/>
                <a:gd name="T56" fmla="*/ 0 w 70"/>
                <a:gd name="T57" fmla="*/ 69 h 110"/>
                <a:gd name="T58" fmla="*/ 2 w 70"/>
                <a:gd name="T59" fmla="*/ 76 h 110"/>
                <a:gd name="T60" fmla="*/ 7 w 70"/>
                <a:gd name="T61" fmla="*/ 83 h 110"/>
                <a:gd name="T62" fmla="*/ 17 w 70"/>
                <a:gd name="T63" fmla="*/ 88 h 110"/>
                <a:gd name="T64" fmla="*/ 31 w 70"/>
                <a:gd name="T65" fmla="*/ 91 h 110"/>
                <a:gd name="T66" fmla="*/ 31 w 70"/>
                <a:gd name="T67" fmla="*/ 106 h 110"/>
                <a:gd name="T68" fmla="*/ 32 w 70"/>
                <a:gd name="T69" fmla="*/ 109 h 110"/>
                <a:gd name="T70" fmla="*/ 35 w 70"/>
                <a:gd name="T71" fmla="*/ 110 h 110"/>
                <a:gd name="T72" fmla="*/ 39 w 70"/>
                <a:gd name="T73" fmla="*/ 109 h 110"/>
                <a:gd name="T74" fmla="*/ 39 w 70"/>
                <a:gd name="T75" fmla="*/ 104 h 110"/>
                <a:gd name="T76" fmla="*/ 39 w 70"/>
                <a:gd name="T77" fmla="*/ 91 h 110"/>
                <a:gd name="T78" fmla="*/ 56 w 70"/>
                <a:gd name="T79" fmla="*/ 87 h 110"/>
                <a:gd name="T80" fmla="*/ 67 w 70"/>
                <a:gd name="T81" fmla="*/ 78 h 110"/>
                <a:gd name="T82" fmla="*/ 70 w 70"/>
                <a:gd name="T83" fmla="*/ 67 h 110"/>
                <a:gd name="T84" fmla="*/ 68 w 70"/>
                <a:gd name="T85" fmla="*/ 58 h 110"/>
                <a:gd name="T86" fmla="*/ 62 w 70"/>
                <a:gd name="T87" fmla="*/ 51 h 110"/>
                <a:gd name="T88" fmla="*/ 31 w 70"/>
                <a:gd name="T89" fmla="*/ 41 h 110"/>
                <a:gd name="T90" fmla="*/ 22 w 70"/>
                <a:gd name="T91" fmla="*/ 37 h 110"/>
                <a:gd name="T92" fmla="*/ 19 w 70"/>
                <a:gd name="T93" fmla="*/ 31 h 110"/>
                <a:gd name="T94" fmla="*/ 22 w 70"/>
                <a:gd name="T95" fmla="*/ 24 h 110"/>
                <a:gd name="T96" fmla="*/ 31 w 70"/>
                <a:gd name="T97" fmla="*/ 21 h 110"/>
                <a:gd name="T98" fmla="*/ 31 w 70"/>
                <a:gd name="T99" fmla="*/ 41 h 110"/>
                <a:gd name="T100" fmla="*/ 50 w 70"/>
                <a:gd name="T101" fmla="*/ 76 h 110"/>
                <a:gd name="T102" fmla="*/ 39 w 70"/>
                <a:gd name="T103" fmla="*/ 81 h 110"/>
                <a:gd name="T104" fmla="*/ 39 w 70"/>
                <a:gd name="T105" fmla="*/ 57 h 110"/>
                <a:gd name="T106" fmla="*/ 50 w 70"/>
                <a:gd name="T107" fmla="*/ 61 h 110"/>
                <a:gd name="T108" fmla="*/ 54 w 70"/>
                <a:gd name="T109" fmla="*/ 69 h 110"/>
                <a:gd name="T110" fmla="*/ 50 w 70"/>
                <a:gd name="T111" fmla="*/ 7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110">
                  <a:moveTo>
                    <a:pt x="62" y="51"/>
                  </a:moveTo>
                  <a:cubicBezTo>
                    <a:pt x="59" y="49"/>
                    <a:pt x="56" y="48"/>
                    <a:pt x="53" y="47"/>
                  </a:cubicBezTo>
                  <a:cubicBezTo>
                    <a:pt x="49" y="46"/>
                    <a:pt x="45" y="44"/>
                    <a:pt x="39" y="4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5" y="22"/>
                    <a:pt x="49" y="25"/>
                    <a:pt x="50" y="30"/>
                  </a:cubicBezTo>
                  <a:cubicBezTo>
                    <a:pt x="51" y="34"/>
                    <a:pt x="54" y="36"/>
                    <a:pt x="59" y="36"/>
                  </a:cubicBezTo>
                  <a:cubicBezTo>
                    <a:pt x="61" y="36"/>
                    <a:pt x="63" y="35"/>
                    <a:pt x="65" y="34"/>
                  </a:cubicBezTo>
                  <a:cubicBezTo>
                    <a:pt x="66" y="32"/>
                    <a:pt x="67" y="31"/>
                    <a:pt x="67" y="29"/>
                  </a:cubicBezTo>
                  <a:cubicBezTo>
                    <a:pt x="67" y="27"/>
                    <a:pt x="67" y="26"/>
                    <a:pt x="65" y="24"/>
                  </a:cubicBezTo>
                  <a:cubicBezTo>
                    <a:pt x="64" y="22"/>
                    <a:pt x="63" y="20"/>
                    <a:pt x="61" y="18"/>
                  </a:cubicBezTo>
                  <a:cubicBezTo>
                    <a:pt x="58" y="16"/>
                    <a:pt x="55" y="14"/>
                    <a:pt x="52" y="13"/>
                  </a:cubicBezTo>
                  <a:cubicBezTo>
                    <a:pt x="48" y="11"/>
                    <a:pt x="44" y="11"/>
                    <a:pt x="39" y="1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2"/>
                    <a:pt x="38" y="0"/>
                    <a:pt x="35" y="0"/>
                  </a:cubicBezTo>
                  <a:cubicBezTo>
                    <a:pt x="32" y="0"/>
                    <a:pt x="31" y="2"/>
                    <a:pt x="31" y="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1"/>
                    <a:pt x="15" y="13"/>
                    <a:pt x="10" y="17"/>
                  </a:cubicBezTo>
                  <a:cubicBezTo>
                    <a:pt x="5" y="21"/>
                    <a:pt x="2" y="26"/>
                    <a:pt x="2" y="32"/>
                  </a:cubicBezTo>
                  <a:cubicBezTo>
                    <a:pt x="2" y="37"/>
                    <a:pt x="4" y="41"/>
                    <a:pt x="6" y="44"/>
                  </a:cubicBezTo>
                  <a:cubicBezTo>
                    <a:pt x="9" y="47"/>
                    <a:pt x="12" y="49"/>
                    <a:pt x="16" y="51"/>
                  </a:cubicBezTo>
                  <a:cubicBezTo>
                    <a:pt x="20" y="52"/>
                    <a:pt x="25" y="54"/>
                    <a:pt x="31" y="5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8" y="79"/>
                    <a:pt x="26" y="78"/>
                    <a:pt x="24" y="77"/>
                  </a:cubicBezTo>
                  <a:cubicBezTo>
                    <a:pt x="22" y="76"/>
                    <a:pt x="21" y="74"/>
                    <a:pt x="20" y="73"/>
                  </a:cubicBezTo>
                  <a:cubicBezTo>
                    <a:pt x="19" y="71"/>
                    <a:pt x="18" y="69"/>
                    <a:pt x="17" y="66"/>
                  </a:cubicBezTo>
                  <a:cubicBezTo>
                    <a:pt x="16" y="65"/>
                    <a:pt x="15" y="64"/>
                    <a:pt x="14" y="63"/>
                  </a:cubicBezTo>
                  <a:cubicBezTo>
                    <a:pt x="12" y="62"/>
                    <a:pt x="11" y="62"/>
                    <a:pt x="9" y="62"/>
                  </a:cubicBezTo>
                  <a:cubicBezTo>
                    <a:pt x="6" y="62"/>
                    <a:pt x="4" y="62"/>
                    <a:pt x="2" y="64"/>
                  </a:cubicBezTo>
                  <a:cubicBezTo>
                    <a:pt x="1" y="65"/>
                    <a:pt x="0" y="67"/>
                    <a:pt x="0" y="69"/>
                  </a:cubicBezTo>
                  <a:cubicBezTo>
                    <a:pt x="0" y="71"/>
                    <a:pt x="0" y="73"/>
                    <a:pt x="2" y="76"/>
                  </a:cubicBezTo>
                  <a:cubicBezTo>
                    <a:pt x="3" y="78"/>
                    <a:pt x="5" y="80"/>
                    <a:pt x="7" y="83"/>
                  </a:cubicBezTo>
                  <a:cubicBezTo>
                    <a:pt x="10" y="85"/>
                    <a:pt x="13" y="87"/>
                    <a:pt x="17" y="88"/>
                  </a:cubicBezTo>
                  <a:cubicBezTo>
                    <a:pt x="21" y="90"/>
                    <a:pt x="26" y="91"/>
                    <a:pt x="31" y="91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7"/>
                    <a:pt x="31" y="108"/>
                    <a:pt x="32" y="109"/>
                  </a:cubicBezTo>
                  <a:cubicBezTo>
                    <a:pt x="33" y="110"/>
                    <a:pt x="34" y="110"/>
                    <a:pt x="35" y="110"/>
                  </a:cubicBezTo>
                  <a:cubicBezTo>
                    <a:pt x="37" y="110"/>
                    <a:pt x="38" y="110"/>
                    <a:pt x="39" y="109"/>
                  </a:cubicBezTo>
                  <a:cubicBezTo>
                    <a:pt x="39" y="108"/>
                    <a:pt x="39" y="106"/>
                    <a:pt x="39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46" y="91"/>
                    <a:pt x="51" y="89"/>
                    <a:pt x="56" y="87"/>
                  </a:cubicBezTo>
                  <a:cubicBezTo>
                    <a:pt x="61" y="85"/>
                    <a:pt x="64" y="82"/>
                    <a:pt x="67" y="78"/>
                  </a:cubicBezTo>
                  <a:cubicBezTo>
                    <a:pt x="69" y="75"/>
                    <a:pt x="70" y="71"/>
                    <a:pt x="70" y="67"/>
                  </a:cubicBezTo>
                  <a:cubicBezTo>
                    <a:pt x="70" y="64"/>
                    <a:pt x="69" y="61"/>
                    <a:pt x="68" y="58"/>
                  </a:cubicBezTo>
                  <a:cubicBezTo>
                    <a:pt x="66" y="55"/>
                    <a:pt x="64" y="53"/>
                    <a:pt x="62" y="51"/>
                  </a:cubicBezTo>
                  <a:close/>
                  <a:moveTo>
                    <a:pt x="31" y="41"/>
                  </a:moveTo>
                  <a:cubicBezTo>
                    <a:pt x="27" y="40"/>
                    <a:pt x="24" y="39"/>
                    <a:pt x="22" y="37"/>
                  </a:cubicBezTo>
                  <a:cubicBezTo>
                    <a:pt x="20" y="36"/>
                    <a:pt x="19" y="34"/>
                    <a:pt x="19" y="31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4" y="23"/>
                    <a:pt x="27" y="22"/>
                    <a:pt x="31" y="21"/>
                  </a:cubicBezTo>
                  <a:lnTo>
                    <a:pt x="31" y="41"/>
                  </a:lnTo>
                  <a:close/>
                  <a:moveTo>
                    <a:pt x="50" y="76"/>
                  </a:moveTo>
                  <a:cubicBezTo>
                    <a:pt x="48" y="78"/>
                    <a:pt x="44" y="80"/>
                    <a:pt x="39" y="81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4" y="58"/>
                    <a:pt x="48" y="60"/>
                    <a:pt x="50" y="61"/>
                  </a:cubicBezTo>
                  <a:cubicBezTo>
                    <a:pt x="52" y="63"/>
                    <a:pt x="54" y="66"/>
                    <a:pt x="54" y="69"/>
                  </a:cubicBezTo>
                  <a:cubicBezTo>
                    <a:pt x="54" y="71"/>
                    <a:pt x="52" y="74"/>
                    <a:pt x="5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138"/>
            <p:cNvSpPr>
              <a:spLocks/>
            </p:cNvSpPr>
            <p:nvPr/>
          </p:nvSpPr>
          <p:spPr bwMode="auto">
            <a:xfrm>
              <a:off x="3315208" y="5486192"/>
              <a:ext cx="209893" cy="283463"/>
            </a:xfrm>
            <a:custGeom>
              <a:avLst/>
              <a:gdLst>
                <a:gd name="T0" fmla="*/ 62 w 123"/>
                <a:gd name="T1" fmla="*/ 3 h 166"/>
                <a:gd name="T2" fmla="*/ 110 w 123"/>
                <a:gd name="T3" fmla="*/ 74 h 166"/>
                <a:gd name="T4" fmla="*/ 110 w 123"/>
                <a:gd name="T5" fmla="*/ 107 h 166"/>
                <a:gd name="T6" fmla="*/ 73 w 123"/>
                <a:gd name="T7" fmla="*/ 85 h 166"/>
                <a:gd name="T8" fmla="*/ 62 w 123"/>
                <a:gd name="T9" fmla="*/ 3 h 166"/>
                <a:gd name="T10" fmla="*/ 0 w 123"/>
                <a:gd name="T11" fmla="*/ 43 h 166"/>
                <a:gd name="T12" fmla="*/ 0 w 123"/>
                <a:gd name="T13" fmla="*/ 142 h 166"/>
                <a:gd name="T14" fmla="*/ 62 w 123"/>
                <a:gd name="T15" fmla="*/ 166 h 166"/>
                <a:gd name="T16" fmla="*/ 123 w 123"/>
                <a:gd name="T17" fmla="*/ 131 h 166"/>
                <a:gd name="T18" fmla="*/ 123 w 123"/>
                <a:gd name="T19" fmla="*/ 85 h 166"/>
                <a:gd name="T20" fmla="*/ 62 w 123"/>
                <a:gd name="T21" fmla="*/ 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66">
                  <a:moveTo>
                    <a:pt x="62" y="3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0" y="0"/>
                    <a:pt x="0" y="43"/>
                  </a:cubicBezTo>
                  <a:cubicBezTo>
                    <a:pt x="0" y="85"/>
                    <a:pt x="0" y="142"/>
                    <a:pt x="0" y="142"/>
                  </a:cubicBezTo>
                  <a:cubicBezTo>
                    <a:pt x="0" y="142"/>
                    <a:pt x="7" y="166"/>
                    <a:pt x="62" y="166"/>
                  </a:cubicBezTo>
                  <a:cubicBezTo>
                    <a:pt x="116" y="166"/>
                    <a:pt x="123" y="150"/>
                    <a:pt x="123" y="131"/>
                  </a:cubicBezTo>
                  <a:cubicBezTo>
                    <a:pt x="123" y="111"/>
                    <a:pt x="123" y="85"/>
                    <a:pt x="123" y="85"/>
                  </a:cubicBezTo>
                  <a:cubicBezTo>
                    <a:pt x="123" y="85"/>
                    <a:pt x="109" y="3"/>
                    <a:pt x="6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Oval 139"/>
            <p:cNvSpPr>
              <a:spLocks noChangeArrowheads="1"/>
            </p:cNvSpPr>
            <p:nvPr/>
          </p:nvSpPr>
          <p:spPr bwMode="auto">
            <a:xfrm>
              <a:off x="3327469" y="5288561"/>
              <a:ext cx="163731" cy="1925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8" name="Freeform 12"/>
          <p:cNvSpPr>
            <a:spLocks noEditPoints="1"/>
          </p:cNvSpPr>
          <p:nvPr/>
        </p:nvSpPr>
        <p:spPr bwMode="auto">
          <a:xfrm>
            <a:off x="21433" y="1163689"/>
            <a:ext cx="1821656" cy="1359117"/>
          </a:xfrm>
          <a:custGeom>
            <a:avLst/>
            <a:gdLst>
              <a:gd name="T0" fmla="*/ 231 w 1406"/>
              <a:gd name="T1" fmla="*/ 660 h 1049"/>
              <a:gd name="T2" fmla="*/ 240 w 1406"/>
              <a:gd name="T3" fmla="*/ 588 h 1049"/>
              <a:gd name="T4" fmla="*/ 204 w 1406"/>
              <a:gd name="T5" fmla="*/ 640 h 1049"/>
              <a:gd name="T6" fmla="*/ 1200 w 1406"/>
              <a:gd name="T7" fmla="*/ 159 h 1049"/>
              <a:gd name="T8" fmla="*/ 1373 w 1406"/>
              <a:gd name="T9" fmla="*/ 3 h 1049"/>
              <a:gd name="T10" fmla="*/ 1169 w 1406"/>
              <a:gd name="T11" fmla="*/ 96 h 1049"/>
              <a:gd name="T12" fmla="*/ 267 w 1406"/>
              <a:gd name="T13" fmla="*/ 700 h 1049"/>
              <a:gd name="T14" fmla="*/ 356 w 1406"/>
              <a:gd name="T15" fmla="*/ 669 h 1049"/>
              <a:gd name="T16" fmla="*/ 336 w 1406"/>
              <a:gd name="T17" fmla="*/ 602 h 1049"/>
              <a:gd name="T18" fmla="*/ 320 w 1406"/>
              <a:gd name="T19" fmla="*/ 521 h 1049"/>
              <a:gd name="T20" fmla="*/ 267 w 1406"/>
              <a:gd name="T21" fmla="*/ 516 h 1049"/>
              <a:gd name="T22" fmla="*/ 289 w 1406"/>
              <a:gd name="T23" fmla="*/ 584 h 1049"/>
              <a:gd name="T24" fmla="*/ 277 w 1406"/>
              <a:gd name="T25" fmla="*/ 640 h 1049"/>
              <a:gd name="T26" fmla="*/ 525 w 1406"/>
              <a:gd name="T27" fmla="*/ 566 h 1049"/>
              <a:gd name="T28" fmla="*/ 126 w 1406"/>
              <a:gd name="T29" fmla="*/ 338 h 1049"/>
              <a:gd name="T30" fmla="*/ 85 w 1406"/>
              <a:gd name="T31" fmla="*/ 302 h 1049"/>
              <a:gd name="T32" fmla="*/ 36 w 1406"/>
              <a:gd name="T33" fmla="*/ 316 h 1049"/>
              <a:gd name="T34" fmla="*/ 16 w 1406"/>
              <a:gd name="T35" fmla="*/ 342 h 1049"/>
              <a:gd name="T36" fmla="*/ 106 w 1406"/>
              <a:gd name="T37" fmla="*/ 356 h 1049"/>
              <a:gd name="T38" fmla="*/ 1033 w 1406"/>
              <a:gd name="T39" fmla="*/ 877 h 1049"/>
              <a:gd name="T40" fmla="*/ 1118 w 1406"/>
              <a:gd name="T41" fmla="*/ 691 h 1049"/>
              <a:gd name="T42" fmla="*/ 1303 w 1406"/>
              <a:gd name="T43" fmla="*/ 682 h 1049"/>
              <a:gd name="T44" fmla="*/ 1268 w 1406"/>
              <a:gd name="T45" fmla="*/ 619 h 1049"/>
              <a:gd name="T46" fmla="*/ 1274 w 1406"/>
              <a:gd name="T47" fmla="*/ 472 h 1049"/>
              <a:gd name="T48" fmla="*/ 1277 w 1406"/>
              <a:gd name="T49" fmla="*/ 208 h 1049"/>
              <a:gd name="T50" fmla="*/ 1180 w 1406"/>
              <a:gd name="T51" fmla="*/ 251 h 1049"/>
              <a:gd name="T52" fmla="*/ 1042 w 1406"/>
              <a:gd name="T53" fmla="*/ 289 h 1049"/>
              <a:gd name="T54" fmla="*/ 999 w 1406"/>
              <a:gd name="T55" fmla="*/ 302 h 1049"/>
              <a:gd name="T56" fmla="*/ 894 w 1406"/>
              <a:gd name="T57" fmla="*/ 358 h 1049"/>
              <a:gd name="T58" fmla="*/ 955 w 1406"/>
              <a:gd name="T59" fmla="*/ 289 h 1049"/>
              <a:gd name="T60" fmla="*/ 798 w 1406"/>
              <a:gd name="T61" fmla="*/ 190 h 1049"/>
              <a:gd name="T62" fmla="*/ 749 w 1406"/>
              <a:gd name="T63" fmla="*/ 170 h 1049"/>
              <a:gd name="T64" fmla="*/ 682 w 1406"/>
              <a:gd name="T65" fmla="*/ 183 h 1049"/>
              <a:gd name="T66" fmla="*/ 591 w 1406"/>
              <a:gd name="T67" fmla="*/ 264 h 1049"/>
              <a:gd name="T68" fmla="*/ 525 w 1406"/>
              <a:gd name="T69" fmla="*/ 342 h 1049"/>
              <a:gd name="T70" fmla="*/ 452 w 1406"/>
              <a:gd name="T71" fmla="*/ 394 h 1049"/>
              <a:gd name="T72" fmla="*/ 429 w 1406"/>
              <a:gd name="T73" fmla="*/ 449 h 1049"/>
              <a:gd name="T74" fmla="*/ 443 w 1406"/>
              <a:gd name="T75" fmla="*/ 510 h 1049"/>
              <a:gd name="T76" fmla="*/ 523 w 1406"/>
              <a:gd name="T77" fmla="*/ 503 h 1049"/>
              <a:gd name="T78" fmla="*/ 586 w 1406"/>
              <a:gd name="T79" fmla="*/ 554 h 1049"/>
              <a:gd name="T80" fmla="*/ 617 w 1406"/>
              <a:gd name="T81" fmla="*/ 416 h 1049"/>
              <a:gd name="T82" fmla="*/ 716 w 1406"/>
              <a:gd name="T83" fmla="*/ 322 h 1049"/>
              <a:gd name="T84" fmla="*/ 704 w 1406"/>
              <a:gd name="T85" fmla="*/ 459 h 1049"/>
              <a:gd name="T86" fmla="*/ 745 w 1406"/>
              <a:gd name="T87" fmla="*/ 479 h 1049"/>
              <a:gd name="T88" fmla="*/ 669 w 1406"/>
              <a:gd name="T89" fmla="*/ 561 h 1049"/>
              <a:gd name="T90" fmla="*/ 541 w 1406"/>
              <a:gd name="T91" fmla="*/ 610 h 1049"/>
              <a:gd name="T92" fmla="*/ 505 w 1406"/>
              <a:gd name="T93" fmla="*/ 525 h 1049"/>
              <a:gd name="T94" fmla="*/ 474 w 1406"/>
              <a:gd name="T95" fmla="*/ 577 h 1049"/>
              <a:gd name="T96" fmla="*/ 414 w 1406"/>
              <a:gd name="T97" fmla="*/ 673 h 1049"/>
              <a:gd name="T98" fmla="*/ 325 w 1406"/>
              <a:gd name="T99" fmla="*/ 724 h 1049"/>
              <a:gd name="T100" fmla="*/ 338 w 1406"/>
              <a:gd name="T101" fmla="*/ 814 h 1049"/>
              <a:gd name="T102" fmla="*/ 208 w 1406"/>
              <a:gd name="T103" fmla="*/ 861 h 1049"/>
              <a:gd name="T104" fmla="*/ 304 w 1406"/>
              <a:gd name="T105" fmla="*/ 997 h 1049"/>
              <a:gd name="T106" fmla="*/ 407 w 1406"/>
              <a:gd name="T107" fmla="*/ 854 h 1049"/>
              <a:gd name="T108" fmla="*/ 572 w 1406"/>
              <a:gd name="T109" fmla="*/ 917 h 1049"/>
              <a:gd name="T110" fmla="*/ 573 w 1406"/>
              <a:gd name="T111" fmla="*/ 986 h 1049"/>
              <a:gd name="T112" fmla="*/ 608 w 1406"/>
              <a:gd name="T113" fmla="*/ 910 h 1049"/>
              <a:gd name="T114" fmla="*/ 582 w 1406"/>
              <a:gd name="T115" fmla="*/ 859 h 1049"/>
              <a:gd name="T116" fmla="*/ 671 w 1406"/>
              <a:gd name="T117" fmla="*/ 984 h 1049"/>
              <a:gd name="T118" fmla="*/ 715 w 1406"/>
              <a:gd name="T119" fmla="*/ 928 h 1049"/>
              <a:gd name="T120" fmla="*/ 798 w 1406"/>
              <a:gd name="T121" fmla="*/ 1015 h 1049"/>
              <a:gd name="T122" fmla="*/ 928 w 1406"/>
              <a:gd name="T123" fmla="*/ 1035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06" h="1049">
                <a:moveTo>
                  <a:pt x="1095" y="206"/>
                </a:moveTo>
                <a:lnTo>
                  <a:pt x="1095" y="206"/>
                </a:lnTo>
                <a:lnTo>
                  <a:pt x="1096" y="206"/>
                </a:lnTo>
                <a:lnTo>
                  <a:pt x="1096" y="206"/>
                </a:lnTo>
                <a:lnTo>
                  <a:pt x="1100" y="208"/>
                </a:lnTo>
                <a:lnTo>
                  <a:pt x="1102" y="210"/>
                </a:lnTo>
                <a:lnTo>
                  <a:pt x="1104" y="217"/>
                </a:lnTo>
                <a:lnTo>
                  <a:pt x="1104" y="221"/>
                </a:lnTo>
                <a:lnTo>
                  <a:pt x="1102" y="224"/>
                </a:lnTo>
                <a:lnTo>
                  <a:pt x="1098" y="226"/>
                </a:lnTo>
                <a:lnTo>
                  <a:pt x="1095" y="224"/>
                </a:lnTo>
                <a:lnTo>
                  <a:pt x="1095" y="224"/>
                </a:lnTo>
                <a:lnTo>
                  <a:pt x="1093" y="224"/>
                </a:lnTo>
                <a:lnTo>
                  <a:pt x="1089" y="221"/>
                </a:lnTo>
                <a:lnTo>
                  <a:pt x="1087" y="213"/>
                </a:lnTo>
                <a:lnTo>
                  <a:pt x="1087" y="210"/>
                </a:lnTo>
                <a:lnTo>
                  <a:pt x="1089" y="208"/>
                </a:lnTo>
                <a:lnTo>
                  <a:pt x="1091" y="206"/>
                </a:lnTo>
                <a:lnTo>
                  <a:pt x="1095" y="206"/>
                </a:lnTo>
                <a:lnTo>
                  <a:pt x="1095" y="206"/>
                </a:lnTo>
                <a:close/>
                <a:moveTo>
                  <a:pt x="197" y="669"/>
                </a:moveTo>
                <a:lnTo>
                  <a:pt x="197" y="669"/>
                </a:lnTo>
                <a:lnTo>
                  <a:pt x="201" y="668"/>
                </a:lnTo>
                <a:lnTo>
                  <a:pt x="206" y="668"/>
                </a:lnTo>
                <a:lnTo>
                  <a:pt x="206" y="668"/>
                </a:lnTo>
                <a:lnTo>
                  <a:pt x="211" y="669"/>
                </a:lnTo>
                <a:lnTo>
                  <a:pt x="217" y="671"/>
                </a:lnTo>
                <a:lnTo>
                  <a:pt x="217" y="671"/>
                </a:lnTo>
                <a:lnTo>
                  <a:pt x="220" y="669"/>
                </a:lnTo>
                <a:lnTo>
                  <a:pt x="222" y="666"/>
                </a:lnTo>
                <a:lnTo>
                  <a:pt x="222" y="666"/>
                </a:lnTo>
                <a:lnTo>
                  <a:pt x="231" y="660"/>
                </a:lnTo>
                <a:lnTo>
                  <a:pt x="231" y="660"/>
                </a:lnTo>
                <a:lnTo>
                  <a:pt x="239" y="658"/>
                </a:lnTo>
                <a:lnTo>
                  <a:pt x="239" y="658"/>
                </a:lnTo>
                <a:lnTo>
                  <a:pt x="242" y="655"/>
                </a:lnTo>
                <a:lnTo>
                  <a:pt x="244" y="651"/>
                </a:lnTo>
                <a:lnTo>
                  <a:pt x="244" y="651"/>
                </a:lnTo>
                <a:lnTo>
                  <a:pt x="246" y="648"/>
                </a:lnTo>
                <a:lnTo>
                  <a:pt x="249" y="644"/>
                </a:lnTo>
                <a:lnTo>
                  <a:pt x="249" y="644"/>
                </a:lnTo>
                <a:lnTo>
                  <a:pt x="249" y="639"/>
                </a:lnTo>
                <a:lnTo>
                  <a:pt x="248" y="635"/>
                </a:lnTo>
                <a:lnTo>
                  <a:pt x="246" y="631"/>
                </a:lnTo>
                <a:lnTo>
                  <a:pt x="244" y="628"/>
                </a:lnTo>
                <a:lnTo>
                  <a:pt x="244" y="628"/>
                </a:lnTo>
                <a:lnTo>
                  <a:pt x="246" y="620"/>
                </a:lnTo>
                <a:lnTo>
                  <a:pt x="246" y="620"/>
                </a:lnTo>
                <a:lnTo>
                  <a:pt x="246" y="615"/>
                </a:lnTo>
                <a:lnTo>
                  <a:pt x="246" y="615"/>
                </a:lnTo>
                <a:lnTo>
                  <a:pt x="248" y="611"/>
                </a:lnTo>
                <a:lnTo>
                  <a:pt x="249" y="610"/>
                </a:lnTo>
                <a:lnTo>
                  <a:pt x="255" y="606"/>
                </a:lnTo>
                <a:lnTo>
                  <a:pt x="255" y="606"/>
                </a:lnTo>
                <a:lnTo>
                  <a:pt x="257" y="602"/>
                </a:lnTo>
                <a:lnTo>
                  <a:pt x="257" y="597"/>
                </a:lnTo>
                <a:lnTo>
                  <a:pt x="255" y="592"/>
                </a:lnTo>
                <a:lnTo>
                  <a:pt x="251" y="588"/>
                </a:lnTo>
                <a:lnTo>
                  <a:pt x="251" y="588"/>
                </a:lnTo>
                <a:lnTo>
                  <a:pt x="249" y="588"/>
                </a:lnTo>
                <a:lnTo>
                  <a:pt x="248" y="588"/>
                </a:lnTo>
                <a:lnTo>
                  <a:pt x="242" y="588"/>
                </a:lnTo>
                <a:lnTo>
                  <a:pt x="242" y="588"/>
                </a:lnTo>
                <a:lnTo>
                  <a:pt x="240" y="588"/>
                </a:lnTo>
                <a:lnTo>
                  <a:pt x="240" y="588"/>
                </a:lnTo>
                <a:lnTo>
                  <a:pt x="239" y="586"/>
                </a:lnTo>
                <a:lnTo>
                  <a:pt x="235" y="584"/>
                </a:lnTo>
                <a:lnTo>
                  <a:pt x="235" y="584"/>
                </a:lnTo>
                <a:lnTo>
                  <a:pt x="231" y="584"/>
                </a:lnTo>
                <a:lnTo>
                  <a:pt x="228" y="586"/>
                </a:lnTo>
                <a:lnTo>
                  <a:pt x="224" y="592"/>
                </a:lnTo>
                <a:lnTo>
                  <a:pt x="224" y="592"/>
                </a:lnTo>
                <a:lnTo>
                  <a:pt x="219" y="597"/>
                </a:lnTo>
                <a:lnTo>
                  <a:pt x="211" y="601"/>
                </a:lnTo>
                <a:lnTo>
                  <a:pt x="211" y="601"/>
                </a:lnTo>
                <a:lnTo>
                  <a:pt x="206" y="602"/>
                </a:lnTo>
                <a:lnTo>
                  <a:pt x="204" y="602"/>
                </a:lnTo>
                <a:lnTo>
                  <a:pt x="202" y="604"/>
                </a:lnTo>
                <a:lnTo>
                  <a:pt x="202" y="604"/>
                </a:lnTo>
                <a:lnTo>
                  <a:pt x="201" y="606"/>
                </a:lnTo>
                <a:lnTo>
                  <a:pt x="202" y="608"/>
                </a:lnTo>
                <a:lnTo>
                  <a:pt x="204" y="611"/>
                </a:lnTo>
                <a:lnTo>
                  <a:pt x="204" y="611"/>
                </a:lnTo>
                <a:lnTo>
                  <a:pt x="204" y="613"/>
                </a:lnTo>
                <a:lnTo>
                  <a:pt x="204" y="615"/>
                </a:lnTo>
                <a:lnTo>
                  <a:pt x="201" y="615"/>
                </a:lnTo>
                <a:lnTo>
                  <a:pt x="197" y="617"/>
                </a:lnTo>
                <a:lnTo>
                  <a:pt x="195" y="619"/>
                </a:lnTo>
                <a:lnTo>
                  <a:pt x="197" y="622"/>
                </a:lnTo>
                <a:lnTo>
                  <a:pt x="197" y="622"/>
                </a:lnTo>
                <a:lnTo>
                  <a:pt x="197" y="624"/>
                </a:lnTo>
                <a:lnTo>
                  <a:pt x="199" y="626"/>
                </a:lnTo>
                <a:lnTo>
                  <a:pt x="202" y="630"/>
                </a:lnTo>
                <a:lnTo>
                  <a:pt x="202" y="630"/>
                </a:lnTo>
                <a:lnTo>
                  <a:pt x="204" y="635"/>
                </a:lnTo>
                <a:lnTo>
                  <a:pt x="204" y="640"/>
                </a:lnTo>
                <a:lnTo>
                  <a:pt x="204" y="640"/>
                </a:lnTo>
                <a:lnTo>
                  <a:pt x="202" y="646"/>
                </a:lnTo>
                <a:lnTo>
                  <a:pt x="199" y="651"/>
                </a:lnTo>
                <a:lnTo>
                  <a:pt x="199" y="651"/>
                </a:lnTo>
                <a:lnTo>
                  <a:pt x="195" y="653"/>
                </a:lnTo>
                <a:lnTo>
                  <a:pt x="193" y="655"/>
                </a:lnTo>
                <a:lnTo>
                  <a:pt x="193" y="655"/>
                </a:lnTo>
                <a:lnTo>
                  <a:pt x="191" y="660"/>
                </a:lnTo>
                <a:lnTo>
                  <a:pt x="190" y="664"/>
                </a:lnTo>
                <a:lnTo>
                  <a:pt x="190" y="664"/>
                </a:lnTo>
                <a:lnTo>
                  <a:pt x="190" y="668"/>
                </a:lnTo>
                <a:lnTo>
                  <a:pt x="191" y="669"/>
                </a:lnTo>
                <a:lnTo>
                  <a:pt x="191" y="669"/>
                </a:lnTo>
                <a:lnTo>
                  <a:pt x="195" y="669"/>
                </a:lnTo>
                <a:lnTo>
                  <a:pt x="197" y="669"/>
                </a:lnTo>
                <a:lnTo>
                  <a:pt x="197" y="669"/>
                </a:lnTo>
                <a:close/>
                <a:moveTo>
                  <a:pt x="1149" y="163"/>
                </a:moveTo>
                <a:lnTo>
                  <a:pt x="1149" y="163"/>
                </a:lnTo>
                <a:lnTo>
                  <a:pt x="1153" y="166"/>
                </a:lnTo>
                <a:lnTo>
                  <a:pt x="1156" y="170"/>
                </a:lnTo>
                <a:lnTo>
                  <a:pt x="1160" y="174"/>
                </a:lnTo>
                <a:lnTo>
                  <a:pt x="1165" y="177"/>
                </a:lnTo>
                <a:lnTo>
                  <a:pt x="1165" y="177"/>
                </a:lnTo>
                <a:lnTo>
                  <a:pt x="1172" y="181"/>
                </a:lnTo>
                <a:lnTo>
                  <a:pt x="1182" y="183"/>
                </a:lnTo>
                <a:lnTo>
                  <a:pt x="1192" y="183"/>
                </a:lnTo>
                <a:lnTo>
                  <a:pt x="1196" y="181"/>
                </a:lnTo>
                <a:lnTo>
                  <a:pt x="1198" y="179"/>
                </a:lnTo>
                <a:lnTo>
                  <a:pt x="1198" y="179"/>
                </a:lnTo>
                <a:lnTo>
                  <a:pt x="1200" y="175"/>
                </a:lnTo>
                <a:lnTo>
                  <a:pt x="1200" y="170"/>
                </a:lnTo>
                <a:lnTo>
                  <a:pt x="1200" y="159"/>
                </a:lnTo>
                <a:lnTo>
                  <a:pt x="1196" y="141"/>
                </a:lnTo>
                <a:lnTo>
                  <a:pt x="1196" y="141"/>
                </a:lnTo>
                <a:lnTo>
                  <a:pt x="1194" y="127"/>
                </a:lnTo>
                <a:lnTo>
                  <a:pt x="1194" y="114"/>
                </a:lnTo>
                <a:lnTo>
                  <a:pt x="1198" y="99"/>
                </a:lnTo>
                <a:lnTo>
                  <a:pt x="1203" y="87"/>
                </a:lnTo>
                <a:lnTo>
                  <a:pt x="1203" y="87"/>
                </a:lnTo>
                <a:lnTo>
                  <a:pt x="1211" y="79"/>
                </a:lnTo>
                <a:lnTo>
                  <a:pt x="1220" y="70"/>
                </a:lnTo>
                <a:lnTo>
                  <a:pt x="1239" y="60"/>
                </a:lnTo>
                <a:lnTo>
                  <a:pt x="1239" y="60"/>
                </a:lnTo>
                <a:lnTo>
                  <a:pt x="1254" y="51"/>
                </a:lnTo>
                <a:lnTo>
                  <a:pt x="1268" y="43"/>
                </a:lnTo>
                <a:lnTo>
                  <a:pt x="1283" y="40"/>
                </a:lnTo>
                <a:lnTo>
                  <a:pt x="1301" y="36"/>
                </a:lnTo>
                <a:lnTo>
                  <a:pt x="1301" y="36"/>
                </a:lnTo>
                <a:lnTo>
                  <a:pt x="1341" y="32"/>
                </a:lnTo>
                <a:lnTo>
                  <a:pt x="1341" y="32"/>
                </a:lnTo>
                <a:lnTo>
                  <a:pt x="1368" y="29"/>
                </a:lnTo>
                <a:lnTo>
                  <a:pt x="1381" y="27"/>
                </a:lnTo>
                <a:lnTo>
                  <a:pt x="1393" y="23"/>
                </a:lnTo>
                <a:lnTo>
                  <a:pt x="1393" y="23"/>
                </a:lnTo>
                <a:lnTo>
                  <a:pt x="1401" y="20"/>
                </a:lnTo>
                <a:lnTo>
                  <a:pt x="1404" y="18"/>
                </a:lnTo>
                <a:lnTo>
                  <a:pt x="1406" y="16"/>
                </a:lnTo>
                <a:lnTo>
                  <a:pt x="1406" y="13"/>
                </a:lnTo>
                <a:lnTo>
                  <a:pt x="1402" y="7"/>
                </a:lnTo>
                <a:lnTo>
                  <a:pt x="1402" y="7"/>
                </a:lnTo>
                <a:lnTo>
                  <a:pt x="1395" y="2"/>
                </a:lnTo>
                <a:lnTo>
                  <a:pt x="1388" y="0"/>
                </a:lnTo>
                <a:lnTo>
                  <a:pt x="1381" y="0"/>
                </a:lnTo>
                <a:lnTo>
                  <a:pt x="1373" y="3"/>
                </a:lnTo>
                <a:lnTo>
                  <a:pt x="1373" y="3"/>
                </a:lnTo>
                <a:lnTo>
                  <a:pt x="1366" y="7"/>
                </a:lnTo>
                <a:lnTo>
                  <a:pt x="1366" y="7"/>
                </a:lnTo>
                <a:lnTo>
                  <a:pt x="1353" y="13"/>
                </a:lnTo>
                <a:lnTo>
                  <a:pt x="1341" y="16"/>
                </a:lnTo>
                <a:lnTo>
                  <a:pt x="1341" y="16"/>
                </a:lnTo>
                <a:lnTo>
                  <a:pt x="1328" y="16"/>
                </a:lnTo>
                <a:lnTo>
                  <a:pt x="1314" y="16"/>
                </a:lnTo>
                <a:lnTo>
                  <a:pt x="1314" y="16"/>
                </a:lnTo>
                <a:lnTo>
                  <a:pt x="1301" y="16"/>
                </a:lnTo>
                <a:lnTo>
                  <a:pt x="1294" y="16"/>
                </a:lnTo>
                <a:lnTo>
                  <a:pt x="1288" y="18"/>
                </a:lnTo>
                <a:lnTo>
                  <a:pt x="1288" y="18"/>
                </a:lnTo>
                <a:lnTo>
                  <a:pt x="1272" y="27"/>
                </a:lnTo>
                <a:lnTo>
                  <a:pt x="1265" y="31"/>
                </a:lnTo>
                <a:lnTo>
                  <a:pt x="1256" y="32"/>
                </a:lnTo>
                <a:lnTo>
                  <a:pt x="1256" y="32"/>
                </a:lnTo>
                <a:lnTo>
                  <a:pt x="1243" y="34"/>
                </a:lnTo>
                <a:lnTo>
                  <a:pt x="1232" y="36"/>
                </a:lnTo>
                <a:lnTo>
                  <a:pt x="1220" y="38"/>
                </a:lnTo>
                <a:lnTo>
                  <a:pt x="1209" y="41"/>
                </a:lnTo>
                <a:lnTo>
                  <a:pt x="1209" y="41"/>
                </a:lnTo>
                <a:lnTo>
                  <a:pt x="1198" y="49"/>
                </a:lnTo>
                <a:lnTo>
                  <a:pt x="1187" y="58"/>
                </a:lnTo>
                <a:lnTo>
                  <a:pt x="1180" y="69"/>
                </a:lnTo>
                <a:lnTo>
                  <a:pt x="1176" y="72"/>
                </a:lnTo>
                <a:lnTo>
                  <a:pt x="1174" y="78"/>
                </a:lnTo>
                <a:lnTo>
                  <a:pt x="1174" y="78"/>
                </a:lnTo>
                <a:lnTo>
                  <a:pt x="1174" y="87"/>
                </a:lnTo>
                <a:lnTo>
                  <a:pt x="1172" y="90"/>
                </a:lnTo>
                <a:lnTo>
                  <a:pt x="1169" y="96"/>
                </a:lnTo>
                <a:lnTo>
                  <a:pt x="1169" y="96"/>
                </a:lnTo>
                <a:lnTo>
                  <a:pt x="1156" y="107"/>
                </a:lnTo>
                <a:lnTo>
                  <a:pt x="1149" y="114"/>
                </a:lnTo>
                <a:lnTo>
                  <a:pt x="1144" y="121"/>
                </a:lnTo>
                <a:lnTo>
                  <a:pt x="1144" y="121"/>
                </a:lnTo>
                <a:lnTo>
                  <a:pt x="1138" y="136"/>
                </a:lnTo>
                <a:lnTo>
                  <a:pt x="1136" y="143"/>
                </a:lnTo>
                <a:lnTo>
                  <a:pt x="1136" y="152"/>
                </a:lnTo>
                <a:lnTo>
                  <a:pt x="1136" y="152"/>
                </a:lnTo>
                <a:lnTo>
                  <a:pt x="1136" y="157"/>
                </a:lnTo>
                <a:lnTo>
                  <a:pt x="1140" y="159"/>
                </a:lnTo>
                <a:lnTo>
                  <a:pt x="1149" y="163"/>
                </a:lnTo>
                <a:lnTo>
                  <a:pt x="1149" y="163"/>
                </a:lnTo>
                <a:close/>
                <a:moveTo>
                  <a:pt x="286" y="675"/>
                </a:moveTo>
                <a:lnTo>
                  <a:pt x="286" y="675"/>
                </a:lnTo>
                <a:lnTo>
                  <a:pt x="278" y="677"/>
                </a:lnTo>
                <a:lnTo>
                  <a:pt x="275" y="682"/>
                </a:lnTo>
                <a:lnTo>
                  <a:pt x="275" y="682"/>
                </a:lnTo>
                <a:lnTo>
                  <a:pt x="271" y="686"/>
                </a:lnTo>
                <a:lnTo>
                  <a:pt x="266" y="691"/>
                </a:lnTo>
                <a:lnTo>
                  <a:pt x="266" y="691"/>
                </a:lnTo>
                <a:lnTo>
                  <a:pt x="260" y="695"/>
                </a:lnTo>
                <a:lnTo>
                  <a:pt x="255" y="698"/>
                </a:lnTo>
                <a:lnTo>
                  <a:pt x="255" y="698"/>
                </a:lnTo>
                <a:lnTo>
                  <a:pt x="255" y="702"/>
                </a:lnTo>
                <a:lnTo>
                  <a:pt x="255" y="704"/>
                </a:lnTo>
                <a:lnTo>
                  <a:pt x="257" y="706"/>
                </a:lnTo>
                <a:lnTo>
                  <a:pt x="258" y="706"/>
                </a:lnTo>
                <a:lnTo>
                  <a:pt x="258" y="706"/>
                </a:lnTo>
                <a:lnTo>
                  <a:pt x="262" y="706"/>
                </a:lnTo>
                <a:lnTo>
                  <a:pt x="264" y="704"/>
                </a:lnTo>
                <a:lnTo>
                  <a:pt x="267" y="700"/>
                </a:lnTo>
                <a:lnTo>
                  <a:pt x="267" y="700"/>
                </a:lnTo>
                <a:lnTo>
                  <a:pt x="275" y="695"/>
                </a:lnTo>
                <a:lnTo>
                  <a:pt x="278" y="695"/>
                </a:lnTo>
                <a:lnTo>
                  <a:pt x="282" y="695"/>
                </a:lnTo>
                <a:lnTo>
                  <a:pt x="282" y="695"/>
                </a:lnTo>
                <a:lnTo>
                  <a:pt x="289" y="695"/>
                </a:lnTo>
                <a:lnTo>
                  <a:pt x="291" y="695"/>
                </a:lnTo>
                <a:lnTo>
                  <a:pt x="295" y="693"/>
                </a:lnTo>
                <a:lnTo>
                  <a:pt x="295" y="693"/>
                </a:lnTo>
                <a:lnTo>
                  <a:pt x="298" y="691"/>
                </a:lnTo>
                <a:lnTo>
                  <a:pt x="300" y="691"/>
                </a:lnTo>
                <a:lnTo>
                  <a:pt x="307" y="693"/>
                </a:lnTo>
                <a:lnTo>
                  <a:pt x="307" y="693"/>
                </a:lnTo>
                <a:lnTo>
                  <a:pt x="313" y="691"/>
                </a:lnTo>
                <a:lnTo>
                  <a:pt x="316" y="689"/>
                </a:lnTo>
                <a:lnTo>
                  <a:pt x="320" y="686"/>
                </a:lnTo>
                <a:lnTo>
                  <a:pt x="324" y="684"/>
                </a:lnTo>
                <a:lnTo>
                  <a:pt x="324" y="684"/>
                </a:lnTo>
                <a:lnTo>
                  <a:pt x="331" y="684"/>
                </a:lnTo>
                <a:lnTo>
                  <a:pt x="336" y="686"/>
                </a:lnTo>
                <a:lnTo>
                  <a:pt x="336" y="686"/>
                </a:lnTo>
                <a:lnTo>
                  <a:pt x="353" y="686"/>
                </a:lnTo>
                <a:lnTo>
                  <a:pt x="353" y="686"/>
                </a:lnTo>
                <a:lnTo>
                  <a:pt x="358" y="684"/>
                </a:lnTo>
                <a:lnTo>
                  <a:pt x="365" y="680"/>
                </a:lnTo>
                <a:lnTo>
                  <a:pt x="365" y="680"/>
                </a:lnTo>
                <a:lnTo>
                  <a:pt x="367" y="677"/>
                </a:lnTo>
                <a:lnTo>
                  <a:pt x="365" y="673"/>
                </a:lnTo>
                <a:lnTo>
                  <a:pt x="365" y="671"/>
                </a:lnTo>
                <a:lnTo>
                  <a:pt x="365" y="671"/>
                </a:lnTo>
                <a:lnTo>
                  <a:pt x="360" y="671"/>
                </a:lnTo>
                <a:lnTo>
                  <a:pt x="358" y="671"/>
                </a:lnTo>
                <a:lnTo>
                  <a:pt x="356" y="669"/>
                </a:lnTo>
                <a:lnTo>
                  <a:pt x="356" y="669"/>
                </a:lnTo>
                <a:lnTo>
                  <a:pt x="356" y="668"/>
                </a:lnTo>
                <a:lnTo>
                  <a:pt x="356" y="664"/>
                </a:lnTo>
                <a:lnTo>
                  <a:pt x="362" y="660"/>
                </a:lnTo>
                <a:lnTo>
                  <a:pt x="362" y="660"/>
                </a:lnTo>
                <a:lnTo>
                  <a:pt x="365" y="660"/>
                </a:lnTo>
                <a:lnTo>
                  <a:pt x="369" y="658"/>
                </a:lnTo>
                <a:lnTo>
                  <a:pt x="369" y="658"/>
                </a:lnTo>
                <a:lnTo>
                  <a:pt x="371" y="653"/>
                </a:lnTo>
                <a:lnTo>
                  <a:pt x="371" y="648"/>
                </a:lnTo>
                <a:lnTo>
                  <a:pt x="371" y="648"/>
                </a:lnTo>
                <a:lnTo>
                  <a:pt x="371" y="642"/>
                </a:lnTo>
                <a:lnTo>
                  <a:pt x="369" y="639"/>
                </a:lnTo>
                <a:lnTo>
                  <a:pt x="367" y="635"/>
                </a:lnTo>
                <a:lnTo>
                  <a:pt x="362" y="635"/>
                </a:lnTo>
                <a:lnTo>
                  <a:pt x="362" y="635"/>
                </a:lnTo>
                <a:lnTo>
                  <a:pt x="354" y="637"/>
                </a:lnTo>
                <a:lnTo>
                  <a:pt x="353" y="635"/>
                </a:lnTo>
                <a:lnTo>
                  <a:pt x="351" y="631"/>
                </a:lnTo>
                <a:lnTo>
                  <a:pt x="351" y="631"/>
                </a:lnTo>
                <a:lnTo>
                  <a:pt x="349" y="626"/>
                </a:lnTo>
                <a:lnTo>
                  <a:pt x="349" y="626"/>
                </a:lnTo>
                <a:lnTo>
                  <a:pt x="349" y="622"/>
                </a:lnTo>
                <a:lnTo>
                  <a:pt x="349" y="620"/>
                </a:lnTo>
                <a:lnTo>
                  <a:pt x="349" y="620"/>
                </a:lnTo>
                <a:lnTo>
                  <a:pt x="349" y="617"/>
                </a:lnTo>
                <a:lnTo>
                  <a:pt x="347" y="615"/>
                </a:lnTo>
                <a:lnTo>
                  <a:pt x="344" y="611"/>
                </a:lnTo>
                <a:lnTo>
                  <a:pt x="344" y="611"/>
                </a:lnTo>
                <a:lnTo>
                  <a:pt x="338" y="608"/>
                </a:lnTo>
                <a:lnTo>
                  <a:pt x="336" y="602"/>
                </a:lnTo>
                <a:lnTo>
                  <a:pt x="336" y="602"/>
                </a:lnTo>
                <a:lnTo>
                  <a:pt x="334" y="601"/>
                </a:lnTo>
                <a:lnTo>
                  <a:pt x="334" y="601"/>
                </a:lnTo>
                <a:lnTo>
                  <a:pt x="331" y="595"/>
                </a:lnTo>
                <a:lnTo>
                  <a:pt x="331" y="595"/>
                </a:lnTo>
                <a:lnTo>
                  <a:pt x="327" y="592"/>
                </a:lnTo>
                <a:lnTo>
                  <a:pt x="324" y="586"/>
                </a:lnTo>
                <a:lnTo>
                  <a:pt x="324" y="586"/>
                </a:lnTo>
                <a:lnTo>
                  <a:pt x="320" y="581"/>
                </a:lnTo>
                <a:lnTo>
                  <a:pt x="316" y="575"/>
                </a:lnTo>
                <a:lnTo>
                  <a:pt x="316" y="575"/>
                </a:lnTo>
                <a:lnTo>
                  <a:pt x="313" y="572"/>
                </a:lnTo>
                <a:lnTo>
                  <a:pt x="311" y="568"/>
                </a:lnTo>
                <a:lnTo>
                  <a:pt x="311" y="568"/>
                </a:lnTo>
                <a:lnTo>
                  <a:pt x="309" y="564"/>
                </a:lnTo>
                <a:lnTo>
                  <a:pt x="305" y="563"/>
                </a:lnTo>
                <a:lnTo>
                  <a:pt x="305" y="563"/>
                </a:lnTo>
                <a:lnTo>
                  <a:pt x="304" y="559"/>
                </a:lnTo>
                <a:lnTo>
                  <a:pt x="304" y="557"/>
                </a:lnTo>
                <a:lnTo>
                  <a:pt x="305" y="554"/>
                </a:lnTo>
                <a:lnTo>
                  <a:pt x="305" y="554"/>
                </a:lnTo>
                <a:lnTo>
                  <a:pt x="305" y="550"/>
                </a:lnTo>
                <a:lnTo>
                  <a:pt x="305" y="546"/>
                </a:lnTo>
                <a:lnTo>
                  <a:pt x="305" y="546"/>
                </a:lnTo>
                <a:lnTo>
                  <a:pt x="307" y="544"/>
                </a:lnTo>
                <a:lnTo>
                  <a:pt x="309" y="543"/>
                </a:lnTo>
                <a:lnTo>
                  <a:pt x="313" y="541"/>
                </a:lnTo>
                <a:lnTo>
                  <a:pt x="313" y="541"/>
                </a:lnTo>
                <a:lnTo>
                  <a:pt x="316" y="535"/>
                </a:lnTo>
                <a:lnTo>
                  <a:pt x="318" y="530"/>
                </a:lnTo>
                <a:lnTo>
                  <a:pt x="318" y="530"/>
                </a:lnTo>
                <a:lnTo>
                  <a:pt x="320" y="523"/>
                </a:lnTo>
                <a:lnTo>
                  <a:pt x="320" y="521"/>
                </a:lnTo>
                <a:lnTo>
                  <a:pt x="318" y="517"/>
                </a:lnTo>
                <a:lnTo>
                  <a:pt x="318" y="517"/>
                </a:lnTo>
                <a:lnTo>
                  <a:pt x="311" y="514"/>
                </a:lnTo>
                <a:lnTo>
                  <a:pt x="311" y="514"/>
                </a:lnTo>
                <a:lnTo>
                  <a:pt x="305" y="514"/>
                </a:lnTo>
                <a:lnTo>
                  <a:pt x="300" y="514"/>
                </a:lnTo>
                <a:lnTo>
                  <a:pt x="295" y="512"/>
                </a:lnTo>
                <a:lnTo>
                  <a:pt x="295" y="510"/>
                </a:lnTo>
                <a:lnTo>
                  <a:pt x="293" y="506"/>
                </a:lnTo>
                <a:lnTo>
                  <a:pt x="293" y="506"/>
                </a:lnTo>
                <a:lnTo>
                  <a:pt x="295" y="503"/>
                </a:lnTo>
                <a:lnTo>
                  <a:pt x="296" y="499"/>
                </a:lnTo>
                <a:lnTo>
                  <a:pt x="296" y="499"/>
                </a:lnTo>
                <a:lnTo>
                  <a:pt x="295" y="496"/>
                </a:lnTo>
                <a:lnTo>
                  <a:pt x="293" y="494"/>
                </a:lnTo>
                <a:lnTo>
                  <a:pt x="291" y="494"/>
                </a:lnTo>
                <a:lnTo>
                  <a:pt x="287" y="494"/>
                </a:lnTo>
                <a:lnTo>
                  <a:pt x="287" y="494"/>
                </a:lnTo>
                <a:lnTo>
                  <a:pt x="286" y="494"/>
                </a:lnTo>
                <a:lnTo>
                  <a:pt x="286" y="494"/>
                </a:lnTo>
                <a:lnTo>
                  <a:pt x="278" y="496"/>
                </a:lnTo>
                <a:lnTo>
                  <a:pt x="278" y="496"/>
                </a:lnTo>
                <a:lnTo>
                  <a:pt x="275" y="497"/>
                </a:lnTo>
                <a:lnTo>
                  <a:pt x="275" y="497"/>
                </a:lnTo>
                <a:lnTo>
                  <a:pt x="273" y="503"/>
                </a:lnTo>
                <a:lnTo>
                  <a:pt x="273" y="503"/>
                </a:lnTo>
                <a:lnTo>
                  <a:pt x="273" y="505"/>
                </a:lnTo>
                <a:lnTo>
                  <a:pt x="271" y="506"/>
                </a:lnTo>
                <a:lnTo>
                  <a:pt x="267" y="508"/>
                </a:lnTo>
                <a:lnTo>
                  <a:pt x="267" y="508"/>
                </a:lnTo>
                <a:lnTo>
                  <a:pt x="267" y="512"/>
                </a:lnTo>
                <a:lnTo>
                  <a:pt x="267" y="516"/>
                </a:lnTo>
                <a:lnTo>
                  <a:pt x="267" y="516"/>
                </a:lnTo>
                <a:lnTo>
                  <a:pt x="264" y="519"/>
                </a:lnTo>
                <a:lnTo>
                  <a:pt x="260" y="521"/>
                </a:lnTo>
                <a:lnTo>
                  <a:pt x="260" y="521"/>
                </a:lnTo>
                <a:lnTo>
                  <a:pt x="260" y="526"/>
                </a:lnTo>
                <a:lnTo>
                  <a:pt x="260" y="530"/>
                </a:lnTo>
                <a:lnTo>
                  <a:pt x="260" y="530"/>
                </a:lnTo>
                <a:lnTo>
                  <a:pt x="264" y="534"/>
                </a:lnTo>
                <a:lnTo>
                  <a:pt x="262" y="537"/>
                </a:lnTo>
                <a:lnTo>
                  <a:pt x="258" y="543"/>
                </a:lnTo>
                <a:lnTo>
                  <a:pt x="258" y="543"/>
                </a:lnTo>
                <a:lnTo>
                  <a:pt x="260" y="546"/>
                </a:lnTo>
                <a:lnTo>
                  <a:pt x="262" y="550"/>
                </a:lnTo>
                <a:lnTo>
                  <a:pt x="262" y="550"/>
                </a:lnTo>
                <a:lnTo>
                  <a:pt x="262" y="554"/>
                </a:lnTo>
                <a:lnTo>
                  <a:pt x="260" y="559"/>
                </a:lnTo>
                <a:lnTo>
                  <a:pt x="260" y="559"/>
                </a:lnTo>
                <a:lnTo>
                  <a:pt x="262" y="561"/>
                </a:lnTo>
                <a:lnTo>
                  <a:pt x="262" y="563"/>
                </a:lnTo>
                <a:lnTo>
                  <a:pt x="267" y="563"/>
                </a:lnTo>
                <a:lnTo>
                  <a:pt x="267" y="563"/>
                </a:lnTo>
                <a:lnTo>
                  <a:pt x="269" y="564"/>
                </a:lnTo>
                <a:lnTo>
                  <a:pt x="271" y="568"/>
                </a:lnTo>
                <a:lnTo>
                  <a:pt x="271" y="568"/>
                </a:lnTo>
                <a:lnTo>
                  <a:pt x="271" y="572"/>
                </a:lnTo>
                <a:lnTo>
                  <a:pt x="271" y="575"/>
                </a:lnTo>
                <a:lnTo>
                  <a:pt x="271" y="575"/>
                </a:lnTo>
                <a:lnTo>
                  <a:pt x="273" y="579"/>
                </a:lnTo>
                <a:lnTo>
                  <a:pt x="275" y="581"/>
                </a:lnTo>
                <a:lnTo>
                  <a:pt x="280" y="584"/>
                </a:lnTo>
                <a:lnTo>
                  <a:pt x="280" y="584"/>
                </a:lnTo>
                <a:lnTo>
                  <a:pt x="289" y="584"/>
                </a:lnTo>
                <a:lnTo>
                  <a:pt x="293" y="586"/>
                </a:lnTo>
                <a:lnTo>
                  <a:pt x="295" y="588"/>
                </a:lnTo>
                <a:lnTo>
                  <a:pt x="295" y="588"/>
                </a:lnTo>
                <a:lnTo>
                  <a:pt x="296" y="590"/>
                </a:lnTo>
                <a:lnTo>
                  <a:pt x="295" y="593"/>
                </a:lnTo>
                <a:lnTo>
                  <a:pt x="293" y="597"/>
                </a:lnTo>
                <a:lnTo>
                  <a:pt x="291" y="601"/>
                </a:lnTo>
                <a:lnTo>
                  <a:pt x="291" y="602"/>
                </a:lnTo>
                <a:lnTo>
                  <a:pt x="293" y="604"/>
                </a:lnTo>
                <a:lnTo>
                  <a:pt x="293" y="604"/>
                </a:lnTo>
                <a:lnTo>
                  <a:pt x="296" y="604"/>
                </a:lnTo>
                <a:lnTo>
                  <a:pt x="298" y="602"/>
                </a:lnTo>
                <a:lnTo>
                  <a:pt x="300" y="602"/>
                </a:lnTo>
                <a:lnTo>
                  <a:pt x="302" y="604"/>
                </a:lnTo>
                <a:lnTo>
                  <a:pt x="302" y="604"/>
                </a:lnTo>
                <a:lnTo>
                  <a:pt x="304" y="610"/>
                </a:lnTo>
                <a:lnTo>
                  <a:pt x="302" y="613"/>
                </a:lnTo>
                <a:lnTo>
                  <a:pt x="298" y="615"/>
                </a:lnTo>
                <a:lnTo>
                  <a:pt x="295" y="615"/>
                </a:lnTo>
                <a:lnTo>
                  <a:pt x="286" y="617"/>
                </a:lnTo>
                <a:lnTo>
                  <a:pt x="280" y="619"/>
                </a:lnTo>
                <a:lnTo>
                  <a:pt x="278" y="620"/>
                </a:lnTo>
                <a:lnTo>
                  <a:pt x="278" y="620"/>
                </a:lnTo>
                <a:lnTo>
                  <a:pt x="278" y="624"/>
                </a:lnTo>
                <a:lnTo>
                  <a:pt x="278" y="626"/>
                </a:lnTo>
                <a:lnTo>
                  <a:pt x="280" y="628"/>
                </a:lnTo>
                <a:lnTo>
                  <a:pt x="280" y="631"/>
                </a:lnTo>
                <a:lnTo>
                  <a:pt x="280" y="631"/>
                </a:lnTo>
                <a:lnTo>
                  <a:pt x="280" y="633"/>
                </a:lnTo>
                <a:lnTo>
                  <a:pt x="278" y="635"/>
                </a:lnTo>
                <a:lnTo>
                  <a:pt x="277" y="637"/>
                </a:lnTo>
                <a:lnTo>
                  <a:pt x="277" y="640"/>
                </a:lnTo>
                <a:lnTo>
                  <a:pt x="277" y="640"/>
                </a:lnTo>
                <a:lnTo>
                  <a:pt x="278" y="646"/>
                </a:lnTo>
                <a:lnTo>
                  <a:pt x="278" y="648"/>
                </a:lnTo>
                <a:lnTo>
                  <a:pt x="278" y="649"/>
                </a:lnTo>
                <a:lnTo>
                  <a:pt x="278" y="649"/>
                </a:lnTo>
                <a:lnTo>
                  <a:pt x="273" y="653"/>
                </a:lnTo>
                <a:lnTo>
                  <a:pt x="269" y="657"/>
                </a:lnTo>
                <a:lnTo>
                  <a:pt x="269" y="657"/>
                </a:lnTo>
                <a:lnTo>
                  <a:pt x="269" y="660"/>
                </a:lnTo>
                <a:lnTo>
                  <a:pt x="269" y="662"/>
                </a:lnTo>
                <a:lnTo>
                  <a:pt x="275" y="664"/>
                </a:lnTo>
                <a:lnTo>
                  <a:pt x="275" y="664"/>
                </a:lnTo>
                <a:lnTo>
                  <a:pt x="280" y="666"/>
                </a:lnTo>
                <a:lnTo>
                  <a:pt x="286" y="668"/>
                </a:lnTo>
                <a:lnTo>
                  <a:pt x="286" y="668"/>
                </a:lnTo>
                <a:lnTo>
                  <a:pt x="291" y="668"/>
                </a:lnTo>
                <a:lnTo>
                  <a:pt x="298" y="668"/>
                </a:lnTo>
                <a:lnTo>
                  <a:pt x="298" y="668"/>
                </a:lnTo>
                <a:lnTo>
                  <a:pt x="302" y="669"/>
                </a:lnTo>
                <a:lnTo>
                  <a:pt x="302" y="671"/>
                </a:lnTo>
                <a:lnTo>
                  <a:pt x="302" y="673"/>
                </a:lnTo>
                <a:lnTo>
                  <a:pt x="302" y="673"/>
                </a:lnTo>
                <a:lnTo>
                  <a:pt x="298" y="675"/>
                </a:lnTo>
                <a:lnTo>
                  <a:pt x="293" y="675"/>
                </a:lnTo>
                <a:lnTo>
                  <a:pt x="286" y="675"/>
                </a:lnTo>
                <a:lnTo>
                  <a:pt x="286" y="675"/>
                </a:lnTo>
                <a:close/>
                <a:moveTo>
                  <a:pt x="534" y="572"/>
                </a:moveTo>
                <a:lnTo>
                  <a:pt x="534" y="572"/>
                </a:lnTo>
                <a:lnTo>
                  <a:pt x="532" y="566"/>
                </a:lnTo>
                <a:lnTo>
                  <a:pt x="530" y="564"/>
                </a:lnTo>
                <a:lnTo>
                  <a:pt x="526" y="564"/>
                </a:lnTo>
                <a:lnTo>
                  <a:pt x="525" y="566"/>
                </a:lnTo>
                <a:lnTo>
                  <a:pt x="519" y="570"/>
                </a:lnTo>
                <a:lnTo>
                  <a:pt x="515" y="577"/>
                </a:lnTo>
                <a:lnTo>
                  <a:pt x="515" y="577"/>
                </a:lnTo>
                <a:lnTo>
                  <a:pt x="515" y="577"/>
                </a:lnTo>
                <a:lnTo>
                  <a:pt x="515" y="577"/>
                </a:lnTo>
                <a:lnTo>
                  <a:pt x="517" y="582"/>
                </a:lnTo>
                <a:lnTo>
                  <a:pt x="517" y="586"/>
                </a:lnTo>
                <a:lnTo>
                  <a:pt x="521" y="590"/>
                </a:lnTo>
                <a:lnTo>
                  <a:pt x="526" y="590"/>
                </a:lnTo>
                <a:lnTo>
                  <a:pt x="526" y="590"/>
                </a:lnTo>
                <a:lnTo>
                  <a:pt x="530" y="590"/>
                </a:lnTo>
                <a:lnTo>
                  <a:pt x="532" y="588"/>
                </a:lnTo>
                <a:lnTo>
                  <a:pt x="535" y="582"/>
                </a:lnTo>
                <a:lnTo>
                  <a:pt x="535" y="577"/>
                </a:lnTo>
                <a:lnTo>
                  <a:pt x="534" y="572"/>
                </a:lnTo>
                <a:lnTo>
                  <a:pt x="534" y="572"/>
                </a:lnTo>
                <a:close/>
                <a:moveTo>
                  <a:pt x="937" y="338"/>
                </a:moveTo>
                <a:lnTo>
                  <a:pt x="937" y="338"/>
                </a:lnTo>
                <a:lnTo>
                  <a:pt x="935" y="336"/>
                </a:lnTo>
                <a:lnTo>
                  <a:pt x="935" y="338"/>
                </a:lnTo>
                <a:lnTo>
                  <a:pt x="935" y="342"/>
                </a:lnTo>
                <a:lnTo>
                  <a:pt x="935" y="342"/>
                </a:lnTo>
                <a:lnTo>
                  <a:pt x="937" y="340"/>
                </a:lnTo>
                <a:lnTo>
                  <a:pt x="939" y="338"/>
                </a:lnTo>
                <a:lnTo>
                  <a:pt x="937" y="338"/>
                </a:lnTo>
                <a:lnTo>
                  <a:pt x="937" y="338"/>
                </a:lnTo>
                <a:close/>
                <a:moveTo>
                  <a:pt x="110" y="354"/>
                </a:moveTo>
                <a:lnTo>
                  <a:pt x="110" y="354"/>
                </a:lnTo>
                <a:lnTo>
                  <a:pt x="121" y="347"/>
                </a:lnTo>
                <a:lnTo>
                  <a:pt x="124" y="344"/>
                </a:lnTo>
                <a:lnTo>
                  <a:pt x="126" y="338"/>
                </a:lnTo>
                <a:lnTo>
                  <a:pt x="126" y="338"/>
                </a:lnTo>
                <a:lnTo>
                  <a:pt x="128" y="335"/>
                </a:lnTo>
                <a:lnTo>
                  <a:pt x="130" y="333"/>
                </a:lnTo>
                <a:lnTo>
                  <a:pt x="130" y="333"/>
                </a:lnTo>
                <a:lnTo>
                  <a:pt x="134" y="331"/>
                </a:lnTo>
                <a:lnTo>
                  <a:pt x="137" y="329"/>
                </a:lnTo>
                <a:lnTo>
                  <a:pt x="137" y="329"/>
                </a:lnTo>
                <a:lnTo>
                  <a:pt x="139" y="326"/>
                </a:lnTo>
                <a:lnTo>
                  <a:pt x="139" y="322"/>
                </a:lnTo>
                <a:lnTo>
                  <a:pt x="137" y="316"/>
                </a:lnTo>
                <a:lnTo>
                  <a:pt x="137" y="316"/>
                </a:lnTo>
                <a:lnTo>
                  <a:pt x="135" y="313"/>
                </a:lnTo>
                <a:lnTo>
                  <a:pt x="132" y="313"/>
                </a:lnTo>
                <a:lnTo>
                  <a:pt x="126" y="313"/>
                </a:lnTo>
                <a:lnTo>
                  <a:pt x="119" y="311"/>
                </a:lnTo>
                <a:lnTo>
                  <a:pt x="117" y="309"/>
                </a:lnTo>
                <a:lnTo>
                  <a:pt x="115" y="307"/>
                </a:lnTo>
                <a:lnTo>
                  <a:pt x="115" y="307"/>
                </a:lnTo>
                <a:lnTo>
                  <a:pt x="112" y="300"/>
                </a:lnTo>
                <a:lnTo>
                  <a:pt x="108" y="297"/>
                </a:lnTo>
                <a:lnTo>
                  <a:pt x="108" y="297"/>
                </a:lnTo>
                <a:lnTo>
                  <a:pt x="105" y="295"/>
                </a:lnTo>
                <a:lnTo>
                  <a:pt x="101" y="295"/>
                </a:lnTo>
                <a:lnTo>
                  <a:pt x="101" y="295"/>
                </a:lnTo>
                <a:lnTo>
                  <a:pt x="99" y="295"/>
                </a:lnTo>
                <a:lnTo>
                  <a:pt x="99" y="295"/>
                </a:lnTo>
                <a:lnTo>
                  <a:pt x="97" y="297"/>
                </a:lnTo>
                <a:lnTo>
                  <a:pt x="96" y="300"/>
                </a:lnTo>
                <a:lnTo>
                  <a:pt x="96" y="300"/>
                </a:lnTo>
                <a:lnTo>
                  <a:pt x="94" y="302"/>
                </a:lnTo>
                <a:lnTo>
                  <a:pt x="90" y="302"/>
                </a:lnTo>
                <a:lnTo>
                  <a:pt x="85" y="302"/>
                </a:lnTo>
                <a:lnTo>
                  <a:pt x="85" y="302"/>
                </a:lnTo>
                <a:lnTo>
                  <a:pt x="81" y="304"/>
                </a:lnTo>
                <a:lnTo>
                  <a:pt x="79" y="306"/>
                </a:lnTo>
                <a:lnTo>
                  <a:pt x="77" y="306"/>
                </a:lnTo>
                <a:lnTo>
                  <a:pt x="77" y="306"/>
                </a:lnTo>
                <a:lnTo>
                  <a:pt x="72" y="304"/>
                </a:lnTo>
                <a:lnTo>
                  <a:pt x="72" y="304"/>
                </a:lnTo>
                <a:lnTo>
                  <a:pt x="68" y="304"/>
                </a:lnTo>
                <a:lnTo>
                  <a:pt x="67" y="306"/>
                </a:lnTo>
                <a:lnTo>
                  <a:pt x="67" y="306"/>
                </a:lnTo>
                <a:lnTo>
                  <a:pt x="63" y="306"/>
                </a:lnTo>
                <a:lnTo>
                  <a:pt x="61" y="302"/>
                </a:lnTo>
                <a:lnTo>
                  <a:pt x="61" y="302"/>
                </a:lnTo>
                <a:lnTo>
                  <a:pt x="61" y="298"/>
                </a:lnTo>
                <a:lnTo>
                  <a:pt x="59" y="298"/>
                </a:lnTo>
                <a:lnTo>
                  <a:pt x="58" y="298"/>
                </a:lnTo>
                <a:lnTo>
                  <a:pt x="58" y="298"/>
                </a:lnTo>
                <a:lnTo>
                  <a:pt x="54" y="302"/>
                </a:lnTo>
                <a:lnTo>
                  <a:pt x="52" y="306"/>
                </a:lnTo>
                <a:lnTo>
                  <a:pt x="52" y="306"/>
                </a:lnTo>
                <a:lnTo>
                  <a:pt x="48" y="309"/>
                </a:lnTo>
                <a:lnTo>
                  <a:pt x="47" y="309"/>
                </a:lnTo>
                <a:lnTo>
                  <a:pt x="45" y="307"/>
                </a:lnTo>
                <a:lnTo>
                  <a:pt x="45" y="307"/>
                </a:lnTo>
                <a:lnTo>
                  <a:pt x="43" y="304"/>
                </a:lnTo>
                <a:lnTo>
                  <a:pt x="43" y="302"/>
                </a:lnTo>
                <a:lnTo>
                  <a:pt x="41" y="302"/>
                </a:lnTo>
                <a:lnTo>
                  <a:pt x="41" y="302"/>
                </a:lnTo>
                <a:lnTo>
                  <a:pt x="38" y="304"/>
                </a:lnTo>
                <a:lnTo>
                  <a:pt x="38" y="307"/>
                </a:lnTo>
                <a:lnTo>
                  <a:pt x="38" y="315"/>
                </a:lnTo>
                <a:lnTo>
                  <a:pt x="38" y="315"/>
                </a:lnTo>
                <a:lnTo>
                  <a:pt x="36" y="316"/>
                </a:lnTo>
                <a:lnTo>
                  <a:pt x="34" y="316"/>
                </a:lnTo>
                <a:lnTo>
                  <a:pt x="34" y="316"/>
                </a:lnTo>
                <a:lnTo>
                  <a:pt x="29" y="320"/>
                </a:lnTo>
                <a:lnTo>
                  <a:pt x="27" y="320"/>
                </a:lnTo>
                <a:lnTo>
                  <a:pt x="23" y="320"/>
                </a:lnTo>
                <a:lnTo>
                  <a:pt x="23" y="320"/>
                </a:lnTo>
                <a:lnTo>
                  <a:pt x="21" y="316"/>
                </a:lnTo>
                <a:lnTo>
                  <a:pt x="21" y="315"/>
                </a:lnTo>
                <a:lnTo>
                  <a:pt x="20" y="311"/>
                </a:lnTo>
                <a:lnTo>
                  <a:pt x="18" y="307"/>
                </a:lnTo>
                <a:lnTo>
                  <a:pt x="18" y="307"/>
                </a:lnTo>
                <a:lnTo>
                  <a:pt x="12" y="306"/>
                </a:lnTo>
                <a:lnTo>
                  <a:pt x="7" y="307"/>
                </a:lnTo>
                <a:lnTo>
                  <a:pt x="7" y="307"/>
                </a:lnTo>
                <a:lnTo>
                  <a:pt x="3" y="309"/>
                </a:lnTo>
                <a:lnTo>
                  <a:pt x="3" y="311"/>
                </a:lnTo>
                <a:lnTo>
                  <a:pt x="3" y="315"/>
                </a:lnTo>
                <a:lnTo>
                  <a:pt x="5" y="316"/>
                </a:lnTo>
                <a:lnTo>
                  <a:pt x="5" y="316"/>
                </a:lnTo>
                <a:lnTo>
                  <a:pt x="9" y="320"/>
                </a:lnTo>
                <a:lnTo>
                  <a:pt x="10" y="324"/>
                </a:lnTo>
                <a:lnTo>
                  <a:pt x="9" y="326"/>
                </a:lnTo>
                <a:lnTo>
                  <a:pt x="9" y="326"/>
                </a:lnTo>
                <a:lnTo>
                  <a:pt x="5" y="327"/>
                </a:lnTo>
                <a:lnTo>
                  <a:pt x="1" y="329"/>
                </a:lnTo>
                <a:lnTo>
                  <a:pt x="1" y="329"/>
                </a:lnTo>
                <a:lnTo>
                  <a:pt x="0" y="331"/>
                </a:lnTo>
                <a:lnTo>
                  <a:pt x="1" y="333"/>
                </a:lnTo>
                <a:lnTo>
                  <a:pt x="5" y="336"/>
                </a:lnTo>
                <a:lnTo>
                  <a:pt x="12" y="340"/>
                </a:lnTo>
                <a:lnTo>
                  <a:pt x="12" y="340"/>
                </a:lnTo>
                <a:lnTo>
                  <a:pt x="16" y="342"/>
                </a:lnTo>
                <a:lnTo>
                  <a:pt x="18" y="345"/>
                </a:lnTo>
                <a:lnTo>
                  <a:pt x="18" y="345"/>
                </a:lnTo>
                <a:lnTo>
                  <a:pt x="18" y="347"/>
                </a:lnTo>
                <a:lnTo>
                  <a:pt x="16" y="349"/>
                </a:lnTo>
                <a:lnTo>
                  <a:pt x="10" y="353"/>
                </a:lnTo>
                <a:lnTo>
                  <a:pt x="10" y="353"/>
                </a:lnTo>
                <a:lnTo>
                  <a:pt x="9" y="356"/>
                </a:lnTo>
                <a:lnTo>
                  <a:pt x="10" y="356"/>
                </a:lnTo>
                <a:lnTo>
                  <a:pt x="12" y="358"/>
                </a:lnTo>
                <a:lnTo>
                  <a:pt x="12" y="358"/>
                </a:lnTo>
                <a:lnTo>
                  <a:pt x="16" y="358"/>
                </a:lnTo>
                <a:lnTo>
                  <a:pt x="20" y="356"/>
                </a:lnTo>
                <a:lnTo>
                  <a:pt x="27" y="353"/>
                </a:lnTo>
                <a:lnTo>
                  <a:pt x="27" y="353"/>
                </a:lnTo>
                <a:lnTo>
                  <a:pt x="30" y="353"/>
                </a:lnTo>
                <a:lnTo>
                  <a:pt x="32" y="354"/>
                </a:lnTo>
                <a:lnTo>
                  <a:pt x="32" y="354"/>
                </a:lnTo>
                <a:lnTo>
                  <a:pt x="34" y="358"/>
                </a:lnTo>
                <a:lnTo>
                  <a:pt x="38" y="362"/>
                </a:lnTo>
                <a:lnTo>
                  <a:pt x="38" y="362"/>
                </a:lnTo>
                <a:lnTo>
                  <a:pt x="50" y="365"/>
                </a:lnTo>
                <a:lnTo>
                  <a:pt x="58" y="365"/>
                </a:lnTo>
                <a:lnTo>
                  <a:pt x="65" y="365"/>
                </a:lnTo>
                <a:lnTo>
                  <a:pt x="65" y="365"/>
                </a:lnTo>
                <a:lnTo>
                  <a:pt x="74" y="360"/>
                </a:lnTo>
                <a:lnTo>
                  <a:pt x="79" y="358"/>
                </a:lnTo>
                <a:lnTo>
                  <a:pt x="85" y="356"/>
                </a:lnTo>
                <a:lnTo>
                  <a:pt x="85" y="356"/>
                </a:lnTo>
                <a:lnTo>
                  <a:pt x="90" y="358"/>
                </a:lnTo>
                <a:lnTo>
                  <a:pt x="90" y="358"/>
                </a:lnTo>
                <a:lnTo>
                  <a:pt x="101" y="358"/>
                </a:lnTo>
                <a:lnTo>
                  <a:pt x="106" y="356"/>
                </a:lnTo>
                <a:lnTo>
                  <a:pt x="110" y="354"/>
                </a:lnTo>
                <a:lnTo>
                  <a:pt x="110" y="354"/>
                </a:lnTo>
                <a:close/>
                <a:moveTo>
                  <a:pt x="1109" y="1044"/>
                </a:moveTo>
                <a:lnTo>
                  <a:pt x="1109" y="1044"/>
                </a:lnTo>
                <a:lnTo>
                  <a:pt x="1107" y="1035"/>
                </a:lnTo>
                <a:lnTo>
                  <a:pt x="1106" y="1026"/>
                </a:lnTo>
                <a:lnTo>
                  <a:pt x="1107" y="1004"/>
                </a:lnTo>
                <a:lnTo>
                  <a:pt x="1107" y="1004"/>
                </a:lnTo>
                <a:lnTo>
                  <a:pt x="1109" y="986"/>
                </a:lnTo>
                <a:lnTo>
                  <a:pt x="1109" y="977"/>
                </a:lnTo>
                <a:lnTo>
                  <a:pt x="1107" y="968"/>
                </a:lnTo>
                <a:lnTo>
                  <a:pt x="1107" y="968"/>
                </a:lnTo>
                <a:lnTo>
                  <a:pt x="1104" y="961"/>
                </a:lnTo>
                <a:lnTo>
                  <a:pt x="1100" y="957"/>
                </a:lnTo>
                <a:lnTo>
                  <a:pt x="1091" y="948"/>
                </a:lnTo>
                <a:lnTo>
                  <a:pt x="1078" y="941"/>
                </a:lnTo>
                <a:lnTo>
                  <a:pt x="1068" y="932"/>
                </a:lnTo>
                <a:lnTo>
                  <a:pt x="1068" y="932"/>
                </a:lnTo>
                <a:lnTo>
                  <a:pt x="1060" y="924"/>
                </a:lnTo>
                <a:lnTo>
                  <a:pt x="1055" y="917"/>
                </a:lnTo>
                <a:lnTo>
                  <a:pt x="1055" y="917"/>
                </a:lnTo>
                <a:lnTo>
                  <a:pt x="1053" y="912"/>
                </a:lnTo>
                <a:lnTo>
                  <a:pt x="1053" y="906"/>
                </a:lnTo>
                <a:lnTo>
                  <a:pt x="1053" y="901"/>
                </a:lnTo>
                <a:lnTo>
                  <a:pt x="1053" y="897"/>
                </a:lnTo>
                <a:lnTo>
                  <a:pt x="1053" y="897"/>
                </a:lnTo>
                <a:lnTo>
                  <a:pt x="1048" y="894"/>
                </a:lnTo>
                <a:lnTo>
                  <a:pt x="1042" y="890"/>
                </a:lnTo>
                <a:lnTo>
                  <a:pt x="1039" y="888"/>
                </a:lnTo>
                <a:lnTo>
                  <a:pt x="1035" y="883"/>
                </a:lnTo>
                <a:lnTo>
                  <a:pt x="1035" y="883"/>
                </a:lnTo>
                <a:lnTo>
                  <a:pt x="1033" y="877"/>
                </a:lnTo>
                <a:lnTo>
                  <a:pt x="1037" y="872"/>
                </a:lnTo>
                <a:lnTo>
                  <a:pt x="1042" y="861"/>
                </a:lnTo>
                <a:lnTo>
                  <a:pt x="1042" y="861"/>
                </a:lnTo>
                <a:lnTo>
                  <a:pt x="1046" y="852"/>
                </a:lnTo>
                <a:lnTo>
                  <a:pt x="1051" y="848"/>
                </a:lnTo>
                <a:lnTo>
                  <a:pt x="1068" y="843"/>
                </a:lnTo>
                <a:lnTo>
                  <a:pt x="1068" y="843"/>
                </a:lnTo>
                <a:lnTo>
                  <a:pt x="1073" y="841"/>
                </a:lnTo>
                <a:lnTo>
                  <a:pt x="1078" y="838"/>
                </a:lnTo>
                <a:lnTo>
                  <a:pt x="1084" y="832"/>
                </a:lnTo>
                <a:lnTo>
                  <a:pt x="1089" y="825"/>
                </a:lnTo>
                <a:lnTo>
                  <a:pt x="1098" y="820"/>
                </a:lnTo>
                <a:lnTo>
                  <a:pt x="1098" y="820"/>
                </a:lnTo>
                <a:lnTo>
                  <a:pt x="1107" y="814"/>
                </a:lnTo>
                <a:lnTo>
                  <a:pt x="1116" y="812"/>
                </a:lnTo>
                <a:lnTo>
                  <a:pt x="1125" y="814"/>
                </a:lnTo>
                <a:lnTo>
                  <a:pt x="1134" y="816"/>
                </a:lnTo>
                <a:lnTo>
                  <a:pt x="1134" y="816"/>
                </a:lnTo>
                <a:lnTo>
                  <a:pt x="1134" y="800"/>
                </a:lnTo>
                <a:lnTo>
                  <a:pt x="1136" y="785"/>
                </a:lnTo>
                <a:lnTo>
                  <a:pt x="1136" y="785"/>
                </a:lnTo>
                <a:lnTo>
                  <a:pt x="1134" y="774"/>
                </a:lnTo>
                <a:lnTo>
                  <a:pt x="1131" y="767"/>
                </a:lnTo>
                <a:lnTo>
                  <a:pt x="1127" y="758"/>
                </a:lnTo>
                <a:lnTo>
                  <a:pt x="1124" y="749"/>
                </a:lnTo>
                <a:lnTo>
                  <a:pt x="1124" y="749"/>
                </a:lnTo>
                <a:lnTo>
                  <a:pt x="1124" y="740"/>
                </a:lnTo>
                <a:lnTo>
                  <a:pt x="1124" y="729"/>
                </a:lnTo>
                <a:lnTo>
                  <a:pt x="1125" y="720"/>
                </a:lnTo>
                <a:lnTo>
                  <a:pt x="1125" y="709"/>
                </a:lnTo>
                <a:lnTo>
                  <a:pt x="1125" y="709"/>
                </a:lnTo>
                <a:lnTo>
                  <a:pt x="1118" y="691"/>
                </a:lnTo>
                <a:lnTo>
                  <a:pt x="1118" y="682"/>
                </a:lnTo>
                <a:lnTo>
                  <a:pt x="1120" y="671"/>
                </a:lnTo>
                <a:lnTo>
                  <a:pt x="1120" y="671"/>
                </a:lnTo>
                <a:lnTo>
                  <a:pt x="1124" y="664"/>
                </a:lnTo>
                <a:lnTo>
                  <a:pt x="1127" y="660"/>
                </a:lnTo>
                <a:lnTo>
                  <a:pt x="1131" y="658"/>
                </a:lnTo>
                <a:lnTo>
                  <a:pt x="1134" y="658"/>
                </a:lnTo>
                <a:lnTo>
                  <a:pt x="1145" y="660"/>
                </a:lnTo>
                <a:lnTo>
                  <a:pt x="1158" y="664"/>
                </a:lnTo>
                <a:lnTo>
                  <a:pt x="1158" y="664"/>
                </a:lnTo>
                <a:lnTo>
                  <a:pt x="1167" y="666"/>
                </a:lnTo>
                <a:lnTo>
                  <a:pt x="1172" y="666"/>
                </a:lnTo>
                <a:lnTo>
                  <a:pt x="1187" y="664"/>
                </a:lnTo>
                <a:lnTo>
                  <a:pt x="1200" y="664"/>
                </a:lnTo>
                <a:lnTo>
                  <a:pt x="1205" y="664"/>
                </a:lnTo>
                <a:lnTo>
                  <a:pt x="1212" y="664"/>
                </a:lnTo>
                <a:lnTo>
                  <a:pt x="1212" y="664"/>
                </a:lnTo>
                <a:lnTo>
                  <a:pt x="1220" y="668"/>
                </a:lnTo>
                <a:lnTo>
                  <a:pt x="1225" y="671"/>
                </a:lnTo>
                <a:lnTo>
                  <a:pt x="1238" y="680"/>
                </a:lnTo>
                <a:lnTo>
                  <a:pt x="1249" y="691"/>
                </a:lnTo>
                <a:lnTo>
                  <a:pt x="1261" y="700"/>
                </a:lnTo>
                <a:lnTo>
                  <a:pt x="1261" y="700"/>
                </a:lnTo>
                <a:lnTo>
                  <a:pt x="1272" y="706"/>
                </a:lnTo>
                <a:lnTo>
                  <a:pt x="1277" y="707"/>
                </a:lnTo>
                <a:lnTo>
                  <a:pt x="1283" y="707"/>
                </a:lnTo>
                <a:lnTo>
                  <a:pt x="1287" y="706"/>
                </a:lnTo>
                <a:lnTo>
                  <a:pt x="1290" y="696"/>
                </a:lnTo>
                <a:lnTo>
                  <a:pt x="1294" y="691"/>
                </a:lnTo>
                <a:lnTo>
                  <a:pt x="1299" y="686"/>
                </a:lnTo>
                <a:lnTo>
                  <a:pt x="1299" y="686"/>
                </a:lnTo>
                <a:lnTo>
                  <a:pt x="1303" y="682"/>
                </a:lnTo>
                <a:lnTo>
                  <a:pt x="1310" y="680"/>
                </a:lnTo>
                <a:lnTo>
                  <a:pt x="1315" y="678"/>
                </a:lnTo>
                <a:lnTo>
                  <a:pt x="1319" y="677"/>
                </a:lnTo>
                <a:lnTo>
                  <a:pt x="1319" y="677"/>
                </a:lnTo>
                <a:lnTo>
                  <a:pt x="1321" y="671"/>
                </a:lnTo>
                <a:lnTo>
                  <a:pt x="1321" y="669"/>
                </a:lnTo>
                <a:lnTo>
                  <a:pt x="1319" y="668"/>
                </a:lnTo>
                <a:lnTo>
                  <a:pt x="1317" y="666"/>
                </a:lnTo>
                <a:lnTo>
                  <a:pt x="1310" y="664"/>
                </a:lnTo>
                <a:lnTo>
                  <a:pt x="1308" y="662"/>
                </a:lnTo>
                <a:lnTo>
                  <a:pt x="1306" y="658"/>
                </a:lnTo>
                <a:lnTo>
                  <a:pt x="1306" y="658"/>
                </a:lnTo>
                <a:lnTo>
                  <a:pt x="1306" y="649"/>
                </a:lnTo>
                <a:lnTo>
                  <a:pt x="1308" y="639"/>
                </a:lnTo>
                <a:lnTo>
                  <a:pt x="1314" y="619"/>
                </a:lnTo>
                <a:lnTo>
                  <a:pt x="1314" y="619"/>
                </a:lnTo>
                <a:lnTo>
                  <a:pt x="1315" y="610"/>
                </a:lnTo>
                <a:lnTo>
                  <a:pt x="1315" y="599"/>
                </a:lnTo>
                <a:lnTo>
                  <a:pt x="1315" y="595"/>
                </a:lnTo>
                <a:lnTo>
                  <a:pt x="1314" y="592"/>
                </a:lnTo>
                <a:lnTo>
                  <a:pt x="1308" y="590"/>
                </a:lnTo>
                <a:lnTo>
                  <a:pt x="1303" y="588"/>
                </a:lnTo>
                <a:lnTo>
                  <a:pt x="1303" y="588"/>
                </a:lnTo>
                <a:lnTo>
                  <a:pt x="1296" y="588"/>
                </a:lnTo>
                <a:lnTo>
                  <a:pt x="1290" y="592"/>
                </a:lnTo>
                <a:lnTo>
                  <a:pt x="1287" y="595"/>
                </a:lnTo>
                <a:lnTo>
                  <a:pt x="1285" y="601"/>
                </a:lnTo>
                <a:lnTo>
                  <a:pt x="1281" y="610"/>
                </a:lnTo>
                <a:lnTo>
                  <a:pt x="1279" y="615"/>
                </a:lnTo>
                <a:lnTo>
                  <a:pt x="1276" y="619"/>
                </a:lnTo>
                <a:lnTo>
                  <a:pt x="1276" y="619"/>
                </a:lnTo>
                <a:lnTo>
                  <a:pt x="1268" y="619"/>
                </a:lnTo>
                <a:lnTo>
                  <a:pt x="1263" y="619"/>
                </a:lnTo>
                <a:lnTo>
                  <a:pt x="1259" y="615"/>
                </a:lnTo>
                <a:lnTo>
                  <a:pt x="1256" y="610"/>
                </a:lnTo>
                <a:lnTo>
                  <a:pt x="1250" y="597"/>
                </a:lnTo>
                <a:lnTo>
                  <a:pt x="1247" y="586"/>
                </a:lnTo>
                <a:lnTo>
                  <a:pt x="1247" y="586"/>
                </a:lnTo>
                <a:lnTo>
                  <a:pt x="1241" y="572"/>
                </a:lnTo>
                <a:lnTo>
                  <a:pt x="1241" y="568"/>
                </a:lnTo>
                <a:lnTo>
                  <a:pt x="1243" y="566"/>
                </a:lnTo>
                <a:lnTo>
                  <a:pt x="1250" y="564"/>
                </a:lnTo>
                <a:lnTo>
                  <a:pt x="1258" y="563"/>
                </a:lnTo>
                <a:lnTo>
                  <a:pt x="1265" y="561"/>
                </a:lnTo>
                <a:lnTo>
                  <a:pt x="1265" y="561"/>
                </a:lnTo>
                <a:lnTo>
                  <a:pt x="1274" y="554"/>
                </a:lnTo>
                <a:lnTo>
                  <a:pt x="1285" y="543"/>
                </a:lnTo>
                <a:lnTo>
                  <a:pt x="1288" y="535"/>
                </a:lnTo>
                <a:lnTo>
                  <a:pt x="1292" y="530"/>
                </a:lnTo>
                <a:lnTo>
                  <a:pt x="1294" y="525"/>
                </a:lnTo>
                <a:lnTo>
                  <a:pt x="1292" y="519"/>
                </a:lnTo>
                <a:lnTo>
                  <a:pt x="1292" y="519"/>
                </a:lnTo>
                <a:lnTo>
                  <a:pt x="1290" y="516"/>
                </a:lnTo>
                <a:lnTo>
                  <a:pt x="1288" y="514"/>
                </a:lnTo>
                <a:lnTo>
                  <a:pt x="1283" y="512"/>
                </a:lnTo>
                <a:lnTo>
                  <a:pt x="1276" y="510"/>
                </a:lnTo>
                <a:lnTo>
                  <a:pt x="1272" y="506"/>
                </a:lnTo>
                <a:lnTo>
                  <a:pt x="1272" y="506"/>
                </a:lnTo>
                <a:lnTo>
                  <a:pt x="1270" y="501"/>
                </a:lnTo>
                <a:lnTo>
                  <a:pt x="1272" y="497"/>
                </a:lnTo>
                <a:lnTo>
                  <a:pt x="1274" y="494"/>
                </a:lnTo>
                <a:lnTo>
                  <a:pt x="1276" y="490"/>
                </a:lnTo>
                <a:lnTo>
                  <a:pt x="1276" y="490"/>
                </a:lnTo>
                <a:lnTo>
                  <a:pt x="1274" y="472"/>
                </a:lnTo>
                <a:lnTo>
                  <a:pt x="1274" y="458"/>
                </a:lnTo>
                <a:lnTo>
                  <a:pt x="1277" y="425"/>
                </a:lnTo>
                <a:lnTo>
                  <a:pt x="1277" y="425"/>
                </a:lnTo>
                <a:lnTo>
                  <a:pt x="1277" y="402"/>
                </a:lnTo>
                <a:lnTo>
                  <a:pt x="1276" y="378"/>
                </a:lnTo>
                <a:lnTo>
                  <a:pt x="1270" y="354"/>
                </a:lnTo>
                <a:lnTo>
                  <a:pt x="1265" y="331"/>
                </a:lnTo>
                <a:lnTo>
                  <a:pt x="1265" y="331"/>
                </a:lnTo>
                <a:lnTo>
                  <a:pt x="1261" y="318"/>
                </a:lnTo>
                <a:lnTo>
                  <a:pt x="1263" y="306"/>
                </a:lnTo>
                <a:lnTo>
                  <a:pt x="1268" y="297"/>
                </a:lnTo>
                <a:lnTo>
                  <a:pt x="1276" y="288"/>
                </a:lnTo>
                <a:lnTo>
                  <a:pt x="1287" y="282"/>
                </a:lnTo>
                <a:lnTo>
                  <a:pt x="1297" y="277"/>
                </a:lnTo>
                <a:lnTo>
                  <a:pt x="1325" y="269"/>
                </a:lnTo>
                <a:lnTo>
                  <a:pt x="1325" y="269"/>
                </a:lnTo>
                <a:lnTo>
                  <a:pt x="1339" y="262"/>
                </a:lnTo>
                <a:lnTo>
                  <a:pt x="1350" y="255"/>
                </a:lnTo>
                <a:lnTo>
                  <a:pt x="1357" y="248"/>
                </a:lnTo>
                <a:lnTo>
                  <a:pt x="1359" y="237"/>
                </a:lnTo>
                <a:lnTo>
                  <a:pt x="1359" y="237"/>
                </a:lnTo>
                <a:lnTo>
                  <a:pt x="1352" y="230"/>
                </a:lnTo>
                <a:lnTo>
                  <a:pt x="1343" y="221"/>
                </a:lnTo>
                <a:lnTo>
                  <a:pt x="1335" y="213"/>
                </a:lnTo>
                <a:lnTo>
                  <a:pt x="1330" y="212"/>
                </a:lnTo>
                <a:lnTo>
                  <a:pt x="1325" y="208"/>
                </a:lnTo>
                <a:lnTo>
                  <a:pt x="1325" y="208"/>
                </a:lnTo>
                <a:lnTo>
                  <a:pt x="1315" y="208"/>
                </a:lnTo>
                <a:lnTo>
                  <a:pt x="1308" y="206"/>
                </a:lnTo>
                <a:lnTo>
                  <a:pt x="1292" y="208"/>
                </a:lnTo>
                <a:lnTo>
                  <a:pt x="1292" y="208"/>
                </a:lnTo>
                <a:lnTo>
                  <a:pt x="1277" y="208"/>
                </a:lnTo>
                <a:lnTo>
                  <a:pt x="1272" y="210"/>
                </a:lnTo>
                <a:lnTo>
                  <a:pt x="1270" y="212"/>
                </a:lnTo>
                <a:lnTo>
                  <a:pt x="1268" y="213"/>
                </a:lnTo>
                <a:lnTo>
                  <a:pt x="1268" y="213"/>
                </a:lnTo>
                <a:lnTo>
                  <a:pt x="1267" y="217"/>
                </a:lnTo>
                <a:lnTo>
                  <a:pt x="1268" y="221"/>
                </a:lnTo>
                <a:lnTo>
                  <a:pt x="1270" y="228"/>
                </a:lnTo>
                <a:lnTo>
                  <a:pt x="1272" y="233"/>
                </a:lnTo>
                <a:lnTo>
                  <a:pt x="1272" y="237"/>
                </a:lnTo>
                <a:lnTo>
                  <a:pt x="1268" y="241"/>
                </a:lnTo>
                <a:lnTo>
                  <a:pt x="1268" y="241"/>
                </a:lnTo>
                <a:lnTo>
                  <a:pt x="1265" y="242"/>
                </a:lnTo>
                <a:lnTo>
                  <a:pt x="1259" y="244"/>
                </a:lnTo>
                <a:lnTo>
                  <a:pt x="1252" y="241"/>
                </a:lnTo>
                <a:lnTo>
                  <a:pt x="1243" y="235"/>
                </a:lnTo>
                <a:lnTo>
                  <a:pt x="1236" y="233"/>
                </a:lnTo>
                <a:lnTo>
                  <a:pt x="1236" y="233"/>
                </a:lnTo>
                <a:lnTo>
                  <a:pt x="1230" y="233"/>
                </a:lnTo>
                <a:lnTo>
                  <a:pt x="1227" y="235"/>
                </a:lnTo>
                <a:lnTo>
                  <a:pt x="1221" y="241"/>
                </a:lnTo>
                <a:lnTo>
                  <a:pt x="1216" y="246"/>
                </a:lnTo>
                <a:lnTo>
                  <a:pt x="1212" y="248"/>
                </a:lnTo>
                <a:lnTo>
                  <a:pt x="1207" y="248"/>
                </a:lnTo>
                <a:lnTo>
                  <a:pt x="1207" y="248"/>
                </a:lnTo>
                <a:lnTo>
                  <a:pt x="1201" y="248"/>
                </a:lnTo>
                <a:lnTo>
                  <a:pt x="1198" y="246"/>
                </a:lnTo>
                <a:lnTo>
                  <a:pt x="1196" y="244"/>
                </a:lnTo>
                <a:lnTo>
                  <a:pt x="1192" y="242"/>
                </a:lnTo>
                <a:lnTo>
                  <a:pt x="1192" y="242"/>
                </a:lnTo>
                <a:lnTo>
                  <a:pt x="1187" y="242"/>
                </a:lnTo>
                <a:lnTo>
                  <a:pt x="1185" y="244"/>
                </a:lnTo>
                <a:lnTo>
                  <a:pt x="1180" y="251"/>
                </a:lnTo>
                <a:lnTo>
                  <a:pt x="1180" y="251"/>
                </a:lnTo>
                <a:lnTo>
                  <a:pt x="1174" y="253"/>
                </a:lnTo>
                <a:lnTo>
                  <a:pt x="1172" y="251"/>
                </a:lnTo>
                <a:lnTo>
                  <a:pt x="1169" y="251"/>
                </a:lnTo>
                <a:lnTo>
                  <a:pt x="1167" y="248"/>
                </a:lnTo>
                <a:lnTo>
                  <a:pt x="1163" y="241"/>
                </a:lnTo>
                <a:lnTo>
                  <a:pt x="1162" y="239"/>
                </a:lnTo>
                <a:lnTo>
                  <a:pt x="1158" y="237"/>
                </a:lnTo>
                <a:lnTo>
                  <a:pt x="1158" y="237"/>
                </a:lnTo>
                <a:lnTo>
                  <a:pt x="1153" y="237"/>
                </a:lnTo>
                <a:lnTo>
                  <a:pt x="1149" y="237"/>
                </a:lnTo>
                <a:lnTo>
                  <a:pt x="1136" y="242"/>
                </a:lnTo>
                <a:lnTo>
                  <a:pt x="1125" y="250"/>
                </a:lnTo>
                <a:lnTo>
                  <a:pt x="1115" y="253"/>
                </a:lnTo>
                <a:lnTo>
                  <a:pt x="1115" y="253"/>
                </a:lnTo>
                <a:lnTo>
                  <a:pt x="1109" y="255"/>
                </a:lnTo>
                <a:lnTo>
                  <a:pt x="1102" y="255"/>
                </a:lnTo>
                <a:lnTo>
                  <a:pt x="1096" y="255"/>
                </a:lnTo>
                <a:lnTo>
                  <a:pt x="1089" y="259"/>
                </a:lnTo>
                <a:lnTo>
                  <a:pt x="1089" y="259"/>
                </a:lnTo>
                <a:lnTo>
                  <a:pt x="1086" y="264"/>
                </a:lnTo>
                <a:lnTo>
                  <a:pt x="1084" y="269"/>
                </a:lnTo>
                <a:lnTo>
                  <a:pt x="1082" y="277"/>
                </a:lnTo>
                <a:lnTo>
                  <a:pt x="1078" y="282"/>
                </a:lnTo>
                <a:lnTo>
                  <a:pt x="1078" y="282"/>
                </a:lnTo>
                <a:lnTo>
                  <a:pt x="1071" y="289"/>
                </a:lnTo>
                <a:lnTo>
                  <a:pt x="1060" y="295"/>
                </a:lnTo>
                <a:lnTo>
                  <a:pt x="1055" y="295"/>
                </a:lnTo>
                <a:lnTo>
                  <a:pt x="1049" y="295"/>
                </a:lnTo>
                <a:lnTo>
                  <a:pt x="1046" y="293"/>
                </a:lnTo>
                <a:lnTo>
                  <a:pt x="1042" y="289"/>
                </a:lnTo>
                <a:lnTo>
                  <a:pt x="1042" y="289"/>
                </a:lnTo>
                <a:lnTo>
                  <a:pt x="1042" y="282"/>
                </a:lnTo>
                <a:lnTo>
                  <a:pt x="1042" y="277"/>
                </a:lnTo>
                <a:lnTo>
                  <a:pt x="1049" y="264"/>
                </a:lnTo>
                <a:lnTo>
                  <a:pt x="1053" y="259"/>
                </a:lnTo>
                <a:lnTo>
                  <a:pt x="1055" y="253"/>
                </a:lnTo>
                <a:lnTo>
                  <a:pt x="1053" y="246"/>
                </a:lnTo>
                <a:lnTo>
                  <a:pt x="1048" y="241"/>
                </a:lnTo>
                <a:lnTo>
                  <a:pt x="1048" y="241"/>
                </a:lnTo>
                <a:lnTo>
                  <a:pt x="1042" y="235"/>
                </a:lnTo>
                <a:lnTo>
                  <a:pt x="1031" y="231"/>
                </a:lnTo>
                <a:lnTo>
                  <a:pt x="1022" y="230"/>
                </a:lnTo>
                <a:lnTo>
                  <a:pt x="1019" y="230"/>
                </a:lnTo>
                <a:lnTo>
                  <a:pt x="1015" y="231"/>
                </a:lnTo>
                <a:lnTo>
                  <a:pt x="1015" y="231"/>
                </a:lnTo>
                <a:lnTo>
                  <a:pt x="1013" y="233"/>
                </a:lnTo>
                <a:lnTo>
                  <a:pt x="1011" y="237"/>
                </a:lnTo>
                <a:lnTo>
                  <a:pt x="1010" y="242"/>
                </a:lnTo>
                <a:lnTo>
                  <a:pt x="1011" y="248"/>
                </a:lnTo>
                <a:lnTo>
                  <a:pt x="1015" y="253"/>
                </a:lnTo>
                <a:lnTo>
                  <a:pt x="1015" y="253"/>
                </a:lnTo>
                <a:lnTo>
                  <a:pt x="1017" y="260"/>
                </a:lnTo>
                <a:lnTo>
                  <a:pt x="1015" y="266"/>
                </a:lnTo>
                <a:lnTo>
                  <a:pt x="1008" y="277"/>
                </a:lnTo>
                <a:lnTo>
                  <a:pt x="1008" y="277"/>
                </a:lnTo>
                <a:lnTo>
                  <a:pt x="1008" y="282"/>
                </a:lnTo>
                <a:lnTo>
                  <a:pt x="1008" y="289"/>
                </a:lnTo>
                <a:lnTo>
                  <a:pt x="1010" y="295"/>
                </a:lnTo>
                <a:lnTo>
                  <a:pt x="1010" y="297"/>
                </a:lnTo>
                <a:lnTo>
                  <a:pt x="1008" y="300"/>
                </a:lnTo>
                <a:lnTo>
                  <a:pt x="1008" y="300"/>
                </a:lnTo>
                <a:lnTo>
                  <a:pt x="1002" y="302"/>
                </a:lnTo>
                <a:lnTo>
                  <a:pt x="999" y="302"/>
                </a:lnTo>
                <a:lnTo>
                  <a:pt x="988" y="302"/>
                </a:lnTo>
                <a:lnTo>
                  <a:pt x="988" y="302"/>
                </a:lnTo>
                <a:lnTo>
                  <a:pt x="982" y="302"/>
                </a:lnTo>
                <a:lnTo>
                  <a:pt x="975" y="306"/>
                </a:lnTo>
                <a:lnTo>
                  <a:pt x="970" y="309"/>
                </a:lnTo>
                <a:lnTo>
                  <a:pt x="966" y="315"/>
                </a:lnTo>
                <a:lnTo>
                  <a:pt x="966" y="315"/>
                </a:lnTo>
                <a:lnTo>
                  <a:pt x="966" y="320"/>
                </a:lnTo>
                <a:lnTo>
                  <a:pt x="966" y="324"/>
                </a:lnTo>
                <a:lnTo>
                  <a:pt x="970" y="335"/>
                </a:lnTo>
                <a:lnTo>
                  <a:pt x="970" y="344"/>
                </a:lnTo>
                <a:lnTo>
                  <a:pt x="970" y="347"/>
                </a:lnTo>
                <a:lnTo>
                  <a:pt x="966" y="351"/>
                </a:lnTo>
                <a:lnTo>
                  <a:pt x="966" y="351"/>
                </a:lnTo>
                <a:lnTo>
                  <a:pt x="963" y="353"/>
                </a:lnTo>
                <a:lnTo>
                  <a:pt x="957" y="353"/>
                </a:lnTo>
                <a:lnTo>
                  <a:pt x="946" y="351"/>
                </a:lnTo>
                <a:lnTo>
                  <a:pt x="946" y="351"/>
                </a:lnTo>
                <a:lnTo>
                  <a:pt x="941" y="347"/>
                </a:lnTo>
                <a:lnTo>
                  <a:pt x="939" y="347"/>
                </a:lnTo>
                <a:lnTo>
                  <a:pt x="937" y="351"/>
                </a:lnTo>
                <a:lnTo>
                  <a:pt x="937" y="351"/>
                </a:lnTo>
                <a:lnTo>
                  <a:pt x="934" y="358"/>
                </a:lnTo>
                <a:lnTo>
                  <a:pt x="932" y="367"/>
                </a:lnTo>
                <a:lnTo>
                  <a:pt x="932" y="371"/>
                </a:lnTo>
                <a:lnTo>
                  <a:pt x="928" y="374"/>
                </a:lnTo>
                <a:lnTo>
                  <a:pt x="925" y="374"/>
                </a:lnTo>
                <a:lnTo>
                  <a:pt x="919" y="374"/>
                </a:lnTo>
                <a:lnTo>
                  <a:pt x="919" y="374"/>
                </a:lnTo>
                <a:lnTo>
                  <a:pt x="910" y="371"/>
                </a:lnTo>
                <a:lnTo>
                  <a:pt x="903" y="365"/>
                </a:lnTo>
                <a:lnTo>
                  <a:pt x="894" y="358"/>
                </a:lnTo>
                <a:lnTo>
                  <a:pt x="890" y="353"/>
                </a:lnTo>
                <a:lnTo>
                  <a:pt x="890" y="353"/>
                </a:lnTo>
                <a:lnTo>
                  <a:pt x="887" y="344"/>
                </a:lnTo>
                <a:lnTo>
                  <a:pt x="887" y="335"/>
                </a:lnTo>
                <a:lnTo>
                  <a:pt x="887" y="326"/>
                </a:lnTo>
                <a:lnTo>
                  <a:pt x="887" y="322"/>
                </a:lnTo>
                <a:lnTo>
                  <a:pt x="883" y="318"/>
                </a:lnTo>
                <a:lnTo>
                  <a:pt x="883" y="318"/>
                </a:lnTo>
                <a:lnTo>
                  <a:pt x="881" y="316"/>
                </a:lnTo>
                <a:lnTo>
                  <a:pt x="877" y="315"/>
                </a:lnTo>
                <a:lnTo>
                  <a:pt x="870" y="313"/>
                </a:lnTo>
                <a:lnTo>
                  <a:pt x="861" y="311"/>
                </a:lnTo>
                <a:lnTo>
                  <a:pt x="854" y="307"/>
                </a:lnTo>
                <a:lnTo>
                  <a:pt x="854" y="307"/>
                </a:lnTo>
                <a:lnTo>
                  <a:pt x="850" y="304"/>
                </a:lnTo>
                <a:lnTo>
                  <a:pt x="848" y="298"/>
                </a:lnTo>
                <a:lnTo>
                  <a:pt x="850" y="293"/>
                </a:lnTo>
                <a:lnTo>
                  <a:pt x="854" y="289"/>
                </a:lnTo>
                <a:lnTo>
                  <a:pt x="854" y="289"/>
                </a:lnTo>
                <a:lnTo>
                  <a:pt x="859" y="289"/>
                </a:lnTo>
                <a:lnTo>
                  <a:pt x="865" y="289"/>
                </a:lnTo>
                <a:lnTo>
                  <a:pt x="876" y="293"/>
                </a:lnTo>
                <a:lnTo>
                  <a:pt x="876" y="293"/>
                </a:lnTo>
                <a:lnTo>
                  <a:pt x="892" y="300"/>
                </a:lnTo>
                <a:lnTo>
                  <a:pt x="910" y="307"/>
                </a:lnTo>
                <a:lnTo>
                  <a:pt x="919" y="307"/>
                </a:lnTo>
                <a:lnTo>
                  <a:pt x="928" y="307"/>
                </a:lnTo>
                <a:lnTo>
                  <a:pt x="935" y="306"/>
                </a:lnTo>
                <a:lnTo>
                  <a:pt x="944" y="302"/>
                </a:lnTo>
                <a:lnTo>
                  <a:pt x="944" y="302"/>
                </a:lnTo>
                <a:lnTo>
                  <a:pt x="950" y="297"/>
                </a:lnTo>
                <a:lnTo>
                  <a:pt x="955" y="289"/>
                </a:lnTo>
                <a:lnTo>
                  <a:pt x="961" y="280"/>
                </a:lnTo>
                <a:lnTo>
                  <a:pt x="964" y="273"/>
                </a:lnTo>
                <a:lnTo>
                  <a:pt x="964" y="266"/>
                </a:lnTo>
                <a:lnTo>
                  <a:pt x="963" y="259"/>
                </a:lnTo>
                <a:lnTo>
                  <a:pt x="957" y="251"/>
                </a:lnTo>
                <a:lnTo>
                  <a:pt x="948" y="248"/>
                </a:lnTo>
                <a:lnTo>
                  <a:pt x="948" y="248"/>
                </a:lnTo>
                <a:lnTo>
                  <a:pt x="937" y="246"/>
                </a:lnTo>
                <a:lnTo>
                  <a:pt x="926" y="242"/>
                </a:lnTo>
                <a:lnTo>
                  <a:pt x="926" y="242"/>
                </a:lnTo>
                <a:lnTo>
                  <a:pt x="908" y="237"/>
                </a:lnTo>
                <a:lnTo>
                  <a:pt x="899" y="233"/>
                </a:lnTo>
                <a:lnTo>
                  <a:pt x="890" y="228"/>
                </a:lnTo>
                <a:lnTo>
                  <a:pt x="890" y="228"/>
                </a:lnTo>
                <a:lnTo>
                  <a:pt x="879" y="221"/>
                </a:lnTo>
                <a:lnTo>
                  <a:pt x="872" y="215"/>
                </a:lnTo>
                <a:lnTo>
                  <a:pt x="867" y="212"/>
                </a:lnTo>
                <a:lnTo>
                  <a:pt x="867" y="212"/>
                </a:lnTo>
                <a:lnTo>
                  <a:pt x="854" y="206"/>
                </a:lnTo>
                <a:lnTo>
                  <a:pt x="843" y="201"/>
                </a:lnTo>
                <a:lnTo>
                  <a:pt x="843" y="201"/>
                </a:lnTo>
                <a:lnTo>
                  <a:pt x="838" y="199"/>
                </a:lnTo>
                <a:lnTo>
                  <a:pt x="830" y="197"/>
                </a:lnTo>
                <a:lnTo>
                  <a:pt x="830" y="197"/>
                </a:lnTo>
                <a:lnTo>
                  <a:pt x="821" y="197"/>
                </a:lnTo>
                <a:lnTo>
                  <a:pt x="812" y="199"/>
                </a:lnTo>
                <a:lnTo>
                  <a:pt x="812" y="199"/>
                </a:lnTo>
                <a:lnTo>
                  <a:pt x="803" y="199"/>
                </a:lnTo>
                <a:lnTo>
                  <a:pt x="800" y="197"/>
                </a:lnTo>
                <a:lnTo>
                  <a:pt x="798" y="192"/>
                </a:lnTo>
                <a:lnTo>
                  <a:pt x="798" y="192"/>
                </a:lnTo>
                <a:lnTo>
                  <a:pt x="798" y="190"/>
                </a:lnTo>
                <a:lnTo>
                  <a:pt x="800" y="188"/>
                </a:lnTo>
                <a:lnTo>
                  <a:pt x="803" y="184"/>
                </a:lnTo>
                <a:lnTo>
                  <a:pt x="807" y="181"/>
                </a:lnTo>
                <a:lnTo>
                  <a:pt x="809" y="179"/>
                </a:lnTo>
                <a:lnTo>
                  <a:pt x="809" y="175"/>
                </a:lnTo>
                <a:lnTo>
                  <a:pt x="809" y="175"/>
                </a:lnTo>
                <a:lnTo>
                  <a:pt x="807" y="172"/>
                </a:lnTo>
                <a:lnTo>
                  <a:pt x="805" y="170"/>
                </a:lnTo>
                <a:lnTo>
                  <a:pt x="801" y="170"/>
                </a:lnTo>
                <a:lnTo>
                  <a:pt x="791" y="175"/>
                </a:lnTo>
                <a:lnTo>
                  <a:pt x="791" y="175"/>
                </a:lnTo>
                <a:lnTo>
                  <a:pt x="785" y="177"/>
                </a:lnTo>
                <a:lnTo>
                  <a:pt x="780" y="177"/>
                </a:lnTo>
                <a:lnTo>
                  <a:pt x="778" y="175"/>
                </a:lnTo>
                <a:lnTo>
                  <a:pt x="778" y="172"/>
                </a:lnTo>
                <a:lnTo>
                  <a:pt x="776" y="165"/>
                </a:lnTo>
                <a:lnTo>
                  <a:pt x="774" y="163"/>
                </a:lnTo>
                <a:lnTo>
                  <a:pt x="771" y="161"/>
                </a:lnTo>
                <a:lnTo>
                  <a:pt x="771" y="161"/>
                </a:lnTo>
                <a:lnTo>
                  <a:pt x="767" y="163"/>
                </a:lnTo>
                <a:lnTo>
                  <a:pt x="767" y="165"/>
                </a:lnTo>
                <a:lnTo>
                  <a:pt x="765" y="168"/>
                </a:lnTo>
                <a:lnTo>
                  <a:pt x="765" y="174"/>
                </a:lnTo>
                <a:lnTo>
                  <a:pt x="763" y="175"/>
                </a:lnTo>
                <a:lnTo>
                  <a:pt x="762" y="177"/>
                </a:lnTo>
                <a:lnTo>
                  <a:pt x="762" y="177"/>
                </a:lnTo>
                <a:lnTo>
                  <a:pt x="758" y="177"/>
                </a:lnTo>
                <a:lnTo>
                  <a:pt x="756" y="177"/>
                </a:lnTo>
                <a:lnTo>
                  <a:pt x="754" y="172"/>
                </a:lnTo>
                <a:lnTo>
                  <a:pt x="753" y="170"/>
                </a:lnTo>
                <a:lnTo>
                  <a:pt x="751" y="170"/>
                </a:lnTo>
                <a:lnTo>
                  <a:pt x="749" y="170"/>
                </a:lnTo>
                <a:lnTo>
                  <a:pt x="747" y="174"/>
                </a:lnTo>
                <a:lnTo>
                  <a:pt x="747" y="174"/>
                </a:lnTo>
                <a:lnTo>
                  <a:pt x="745" y="177"/>
                </a:lnTo>
                <a:lnTo>
                  <a:pt x="745" y="181"/>
                </a:lnTo>
                <a:lnTo>
                  <a:pt x="745" y="184"/>
                </a:lnTo>
                <a:lnTo>
                  <a:pt x="745" y="188"/>
                </a:lnTo>
                <a:lnTo>
                  <a:pt x="745" y="188"/>
                </a:lnTo>
                <a:lnTo>
                  <a:pt x="742" y="190"/>
                </a:lnTo>
                <a:lnTo>
                  <a:pt x="738" y="192"/>
                </a:lnTo>
                <a:lnTo>
                  <a:pt x="734" y="192"/>
                </a:lnTo>
                <a:lnTo>
                  <a:pt x="731" y="190"/>
                </a:lnTo>
                <a:lnTo>
                  <a:pt x="731" y="190"/>
                </a:lnTo>
                <a:lnTo>
                  <a:pt x="731" y="186"/>
                </a:lnTo>
                <a:lnTo>
                  <a:pt x="731" y="183"/>
                </a:lnTo>
                <a:lnTo>
                  <a:pt x="733" y="172"/>
                </a:lnTo>
                <a:lnTo>
                  <a:pt x="733" y="168"/>
                </a:lnTo>
                <a:lnTo>
                  <a:pt x="731" y="165"/>
                </a:lnTo>
                <a:lnTo>
                  <a:pt x="727" y="163"/>
                </a:lnTo>
                <a:lnTo>
                  <a:pt x="722" y="165"/>
                </a:lnTo>
                <a:lnTo>
                  <a:pt x="722" y="165"/>
                </a:lnTo>
                <a:lnTo>
                  <a:pt x="718" y="166"/>
                </a:lnTo>
                <a:lnTo>
                  <a:pt x="716" y="172"/>
                </a:lnTo>
                <a:lnTo>
                  <a:pt x="715" y="175"/>
                </a:lnTo>
                <a:lnTo>
                  <a:pt x="711" y="179"/>
                </a:lnTo>
                <a:lnTo>
                  <a:pt x="711" y="179"/>
                </a:lnTo>
                <a:lnTo>
                  <a:pt x="707" y="181"/>
                </a:lnTo>
                <a:lnTo>
                  <a:pt x="702" y="179"/>
                </a:lnTo>
                <a:lnTo>
                  <a:pt x="695" y="177"/>
                </a:lnTo>
                <a:lnTo>
                  <a:pt x="695" y="177"/>
                </a:lnTo>
                <a:lnTo>
                  <a:pt x="689" y="177"/>
                </a:lnTo>
                <a:lnTo>
                  <a:pt x="684" y="179"/>
                </a:lnTo>
                <a:lnTo>
                  <a:pt x="682" y="183"/>
                </a:lnTo>
                <a:lnTo>
                  <a:pt x="680" y="188"/>
                </a:lnTo>
                <a:lnTo>
                  <a:pt x="675" y="197"/>
                </a:lnTo>
                <a:lnTo>
                  <a:pt x="671" y="201"/>
                </a:lnTo>
                <a:lnTo>
                  <a:pt x="666" y="204"/>
                </a:lnTo>
                <a:lnTo>
                  <a:pt x="666" y="204"/>
                </a:lnTo>
                <a:lnTo>
                  <a:pt x="655" y="206"/>
                </a:lnTo>
                <a:lnTo>
                  <a:pt x="640" y="208"/>
                </a:lnTo>
                <a:lnTo>
                  <a:pt x="635" y="210"/>
                </a:lnTo>
                <a:lnTo>
                  <a:pt x="629" y="212"/>
                </a:lnTo>
                <a:lnTo>
                  <a:pt x="626" y="217"/>
                </a:lnTo>
                <a:lnTo>
                  <a:pt x="622" y="222"/>
                </a:lnTo>
                <a:lnTo>
                  <a:pt x="622" y="222"/>
                </a:lnTo>
                <a:lnTo>
                  <a:pt x="622" y="231"/>
                </a:lnTo>
                <a:lnTo>
                  <a:pt x="620" y="237"/>
                </a:lnTo>
                <a:lnTo>
                  <a:pt x="619" y="241"/>
                </a:lnTo>
                <a:lnTo>
                  <a:pt x="619" y="241"/>
                </a:lnTo>
                <a:lnTo>
                  <a:pt x="615" y="242"/>
                </a:lnTo>
                <a:lnTo>
                  <a:pt x="610" y="242"/>
                </a:lnTo>
                <a:lnTo>
                  <a:pt x="601" y="244"/>
                </a:lnTo>
                <a:lnTo>
                  <a:pt x="601" y="244"/>
                </a:lnTo>
                <a:lnTo>
                  <a:pt x="601" y="248"/>
                </a:lnTo>
                <a:lnTo>
                  <a:pt x="601" y="250"/>
                </a:lnTo>
                <a:lnTo>
                  <a:pt x="604" y="253"/>
                </a:lnTo>
                <a:lnTo>
                  <a:pt x="606" y="255"/>
                </a:lnTo>
                <a:lnTo>
                  <a:pt x="606" y="255"/>
                </a:lnTo>
                <a:lnTo>
                  <a:pt x="608" y="259"/>
                </a:lnTo>
                <a:lnTo>
                  <a:pt x="606" y="262"/>
                </a:lnTo>
                <a:lnTo>
                  <a:pt x="606" y="262"/>
                </a:lnTo>
                <a:lnTo>
                  <a:pt x="604" y="264"/>
                </a:lnTo>
                <a:lnTo>
                  <a:pt x="599" y="264"/>
                </a:lnTo>
                <a:lnTo>
                  <a:pt x="591" y="264"/>
                </a:lnTo>
                <a:lnTo>
                  <a:pt x="591" y="264"/>
                </a:lnTo>
                <a:lnTo>
                  <a:pt x="590" y="268"/>
                </a:lnTo>
                <a:lnTo>
                  <a:pt x="590" y="271"/>
                </a:lnTo>
                <a:lnTo>
                  <a:pt x="591" y="275"/>
                </a:lnTo>
                <a:lnTo>
                  <a:pt x="591" y="278"/>
                </a:lnTo>
                <a:lnTo>
                  <a:pt x="591" y="278"/>
                </a:lnTo>
                <a:lnTo>
                  <a:pt x="591" y="282"/>
                </a:lnTo>
                <a:lnTo>
                  <a:pt x="590" y="284"/>
                </a:lnTo>
                <a:lnTo>
                  <a:pt x="586" y="286"/>
                </a:lnTo>
                <a:lnTo>
                  <a:pt x="584" y="286"/>
                </a:lnTo>
                <a:lnTo>
                  <a:pt x="575" y="282"/>
                </a:lnTo>
                <a:lnTo>
                  <a:pt x="568" y="280"/>
                </a:lnTo>
                <a:lnTo>
                  <a:pt x="568" y="280"/>
                </a:lnTo>
                <a:lnTo>
                  <a:pt x="563" y="282"/>
                </a:lnTo>
                <a:lnTo>
                  <a:pt x="561" y="286"/>
                </a:lnTo>
                <a:lnTo>
                  <a:pt x="563" y="289"/>
                </a:lnTo>
                <a:lnTo>
                  <a:pt x="564" y="295"/>
                </a:lnTo>
                <a:lnTo>
                  <a:pt x="572" y="304"/>
                </a:lnTo>
                <a:lnTo>
                  <a:pt x="573" y="309"/>
                </a:lnTo>
                <a:lnTo>
                  <a:pt x="573" y="311"/>
                </a:lnTo>
                <a:lnTo>
                  <a:pt x="573" y="311"/>
                </a:lnTo>
                <a:lnTo>
                  <a:pt x="568" y="313"/>
                </a:lnTo>
                <a:lnTo>
                  <a:pt x="564" y="313"/>
                </a:lnTo>
                <a:lnTo>
                  <a:pt x="557" y="311"/>
                </a:lnTo>
                <a:lnTo>
                  <a:pt x="553" y="309"/>
                </a:lnTo>
                <a:lnTo>
                  <a:pt x="548" y="309"/>
                </a:lnTo>
                <a:lnTo>
                  <a:pt x="544" y="311"/>
                </a:lnTo>
                <a:lnTo>
                  <a:pt x="541" y="315"/>
                </a:lnTo>
                <a:lnTo>
                  <a:pt x="541" y="315"/>
                </a:lnTo>
                <a:lnTo>
                  <a:pt x="537" y="322"/>
                </a:lnTo>
                <a:lnTo>
                  <a:pt x="534" y="329"/>
                </a:lnTo>
                <a:lnTo>
                  <a:pt x="530" y="336"/>
                </a:lnTo>
                <a:lnTo>
                  <a:pt x="525" y="342"/>
                </a:lnTo>
                <a:lnTo>
                  <a:pt x="525" y="342"/>
                </a:lnTo>
                <a:lnTo>
                  <a:pt x="519" y="345"/>
                </a:lnTo>
                <a:lnTo>
                  <a:pt x="514" y="349"/>
                </a:lnTo>
                <a:lnTo>
                  <a:pt x="512" y="351"/>
                </a:lnTo>
                <a:lnTo>
                  <a:pt x="512" y="353"/>
                </a:lnTo>
                <a:lnTo>
                  <a:pt x="515" y="354"/>
                </a:lnTo>
                <a:lnTo>
                  <a:pt x="519" y="356"/>
                </a:lnTo>
                <a:lnTo>
                  <a:pt x="519" y="356"/>
                </a:lnTo>
                <a:lnTo>
                  <a:pt x="526" y="362"/>
                </a:lnTo>
                <a:lnTo>
                  <a:pt x="526" y="364"/>
                </a:lnTo>
                <a:lnTo>
                  <a:pt x="523" y="367"/>
                </a:lnTo>
                <a:lnTo>
                  <a:pt x="523" y="367"/>
                </a:lnTo>
                <a:lnTo>
                  <a:pt x="517" y="367"/>
                </a:lnTo>
                <a:lnTo>
                  <a:pt x="510" y="365"/>
                </a:lnTo>
                <a:lnTo>
                  <a:pt x="499" y="362"/>
                </a:lnTo>
                <a:lnTo>
                  <a:pt x="499" y="362"/>
                </a:lnTo>
                <a:lnTo>
                  <a:pt x="488" y="360"/>
                </a:lnTo>
                <a:lnTo>
                  <a:pt x="485" y="362"/>
                </a:lnTo>
                <a:lnTo>
                  <a:pt x="481" y="365"/>
                </a:lnTo>
                <a:lnTo>
                  <a:pt x="481" y="365"/>
                </a:lnTo>
                <a:lnTo>
                  <a:pt x="479" y="369"/>
                </a:lnTo>
                <a:lnTo>
                  <a:pt x="481" y="373"/>
                </a:lnTo>
                <a:lnTo>
                  <a:pt x="483" y="376"/>
                </a:lnTo>
                <a:lnTo>
                  <a:pt x="483" y="380"/>
                </a:lnTo>
                <a:lnTo>
                  <a:pt x="483" y="380"/>
                </a:lnTo>
                <a:lnTo>
                  <a:pt x="481" y="383"/>
                </a:lnTo>
                <a:lnTo>
                  <a:pt x="477" y="385"/>
                </a:lnTo>
                <a:lnTo>
                  <a:pt x="468" y="387"/>
                </a:lnTo>
                <a:lnTo>
                  <a:pt x="458" y="387"/>
                </a:lnTo>
                <a:lnTo>
                  <a:pt x="454" y="391"/>
                </a:lnTo>
                <a:lnTo>
                  <a:pt x="452" y="394"/>
                </a:lnTo>
                <a:lnTo>
                  <a:pt x="452" y="394"/>
                </a:lnTo>
                <a:lnTo>
                  <a:pt x="450" y="398"/>
                </a:lnTo>
                <a:lnTo>
                  <a:pt x="452" y="403"/>
                </a:lnTo>
                <a:lnTo>
                  <a:pt x="452" y="407"/>
                </a:lnTo>
                <a:lnTo>
                  <a:pt x="452" y="411"/>
                </a:lnTo>
                <a:lnTo>
                  <a:pt x="452" y="411"/>
                </a:lnTo>
                <a:lnTo>
                  <a:pt x="448" y="412"/>
                </a:lnTo>
                <a:lnTo>
                  <a:pt x="447" y="414"/>
                </a:lnTo>
                <a:lnTo>
                  <a:pt x="441" y="416"/>
                </a:lnTo>
                <a:lnTo>
                  <a:pt x="429" y="416"/>
                </a:lnTo>
                <a:lnTo>
                  <a:pt x="429" y="416"/>
                </a:lnTo>
                <a:lnTo>
                  <a:pt x="423" y="416"/>
                </a:lnTo>
                <a:lnTo>
                  <a:pt x="421" y="418"/>
                </a:lnTo>
                <a:lnTo>
                  <a:pt x="425" y="423"/>
                </a:lnTo>
                <a:lnTo>
                  <a:pt x="425" y="423"/>
                </a:lnTo>
                <a:lnTo>
                  <a:pt x="425" y="425"/>
                </a:lnTo>
                <a:lnTo>
                  <a:pt x="427" y="427"/>
                </a:lnTo>
                <a:lnTo>
                  <a:pt x="427" y="429"/>
                </a:lnTo>
                <a:lnTo>
                  <a:pt x="427" y="429"/>
                </a:lnTo>
                <a:lnTo>
                  <a:pt x="427" y="430"/>
                </a:lnTo>
                <a:lnTo>
                  <a:pt x="425" y="430"/>
                </a:lnTo>
                <a:lnTo>
                  <a:pt x="423" y="432"/>
                </a:lnTo>
                <a:lnTo>
                  <a:pt x="423" y="432"/>
                </a:lnTo>
                <a:lnTo>
                  <a:pt x="421" y="434"/>
                </a:lnTo>
                <a:lnTo>
                  <a:pt x="420" y="436"/>
                </a:lnTo>
                <a:lnTo>
                  <a:pt x="421" y="438"/>
                </a:lnTo>
                <a:lnTo>
                  <a:pt x="421" y="438"/>
                </a:lnTo>
                <a:lnTo>
                  <a:pt x="421" y="440"/>
                </a:lnTo>
                <a:lnTo>
                  <a:pt x="425" y="441"/>
                </a:lnTo>
                <a:lnTo>
                  <a:pt x="429" y="443"/>
                </a:lnTo>
                <a:lnTo>
                  <a:pt x="429" y="443"/>
                </a:lnTo>
                <a:lnTo>
                  <a:pt x="430" y="447"/>
                </a:lnTo>
                <a:lnTo>
                  <a:pt x="429" y="449"/>
                </a:lnTo>
                <a:lnTo>
                  <a:pt x="425" y="454"/>
                </a:lnTo>
                <a:lnTo>
                  <a:pt x="425" y="454"/>
                </a:lnTo>
                <a:lnTo>
                  <a:pt x="423" y="458"/>
                </a:lnTo>
                <a:lnTo>
                  <a:pt x="423" y="459"/>
                </a:lnTo>
                <a:lnTo>
                  <a:pt x="427" y="461"/>
                </a:lnTo>
                <a:lnTo>
                  <a:pt x="434" y="461"/>
                </a:lnTo>
                <a:lnTo>
                  <a:pt x="439" y="463"/>
                </a:lnTo>
                <a:lnTo>
                  <a:pt x="439" y="463"/>
                </a:lnTo>
                <a:lnTo>
                  <a:pt x="441" y="467"/>
                </a:lnTo>
                <a:lnTo>
                  <a:pt x="441" y="470"/>
                </a:lnTo>
                <a:lnTo>
                  <a:pt x="438" y="474"/>
                </a:lnTo>
                <a:lnTo>
                  <a:pt x="434" y="476"/>
                </a:lnTo>
                <a:lnTo>
                  <a:pt x="427" y="479"/>
                </a:lnTo>
                <a:lnTo>
                  <a:pt x="425" y="483"/>
                </a:lnTo>
                <a:lnTo>
                  <a:pt x="427" y="485"/>
                </a:lnTo>
                <a:lnTo>
                  <a:pt x="427" y="485"/>
                </a:lnTo>
                <a:lnTo>
                  <a:pt x="429" y="487"/>
                </a:lnTo>
                <a:lnTo>
                  <a:pt x="430" y="488"/>
                </a:lnTo>
                <a:lnTo>
                  <a:pt x="438" y="487"/>
                </a:lnTo>
                <a:lnTo>
                  <a:pt x="439" y="487"/>
                </a:lnTo>
                <a:lnTo>
                  <a:pt x="441" y="488"/>
                </a:lnTo>
                <a:lnTo>
                  <a:pt x="441" y="492"/>
                </a:lnTo>
                <a:lnTo>
                  <a:pt x="438" y="496"/>
                </a:lnTo>
                <a:lnTo>
                  <a:pt x="438" y="496"/>
                </a:lnTo>
                <a:lnTo>
                  <a:pt x="434" y="501"/>
                </a:lnTo>
                <a:lnTo>
                  <a:pt x="432" y="503"/>
                </a:lnTo>
                <a:lnTo>
                  <a:pt x="432" y="506"/>
                </a:lnTo>
                <a:lnTo>
                  <a:pt x="432" y="506"/>
                </a:lnTo>
                <a:lnTo>
                  <a:pt x="434" y="510"/>
                </a:lnTo>
                <a:lnTo>
                  <a:pt x="436" y="510"/>
                </a:lnTo>
                <a:lnTo>
                  <a:pt x="439" y="510"/>
                </a:lnTo>
                <a:lnTo>
                  <a:pt x="443" y="510"/>
                </a:lnTo>
                <a:lnTo>
                  <a:pt x="443" y="510"/>
                </a:lnTo>
                <a:lnTo>
                  <a:pt x="445" y="510"/>
                </a:lnTo>
                <a:lnTo>
                  <a:pt x="447" y="514"/>
                </a:lnTo>
                <a:lnTo>
                  <a:pt x="448" y="519"/>
                </a:lnTo>
                <a:lnTo>
                  <a:pt x="450" y="523"/>
                </a:lnTo>
                <a:lnTo>
                  <a:pt x="452" y="525"/>
                </a:lnTo>
                <a:lnTo>
                  <a:pt x="456" y="525"/>
                </a:lnTo>
                <a:lnTo>
                  <a:pt x="456" y="525"/>
                </a:lnTo>
                <a:lnTo>
                  <a:pt x="459" y="523"/>
                </a:lnTo>
                <a:lnTo>
                  <a:pt x="463" y="521"/>
                </a:lnTo>
                <a:lnTo>
                  <a:pt x="465" y="516"/>
                </a:lnTo>
                <a:lnTo>
                  <a:pt x="468" y="512"/>
                </a:lnTo>
                <a:lnTo>
                  <a:pt x="472" y="510"/>
                </a:lnTo>
                <a:lnTo>
                  <a:pt x="476" y="510"/>
                </a:lnTo>
                <a:lnTo>
                  <a:pt x="476" y="510"/>
                </a:lnTo>
                <a:lnTo>
                  <a:pt x="479" y="510"/>
                </a:lnTo>
                <a:lnTo>
                  <a:pt x="483" y="510"/>
                </a:lnTo>
                <a:lnTo>
                  <a:pt x="485" y="510"/>
                </a:lnTo>
                <a:lnTo>
                  <a:pt x="485" y="510"/>
                </a:lnTo>
                <a:lnTo>
                  <a:pt x="486" y="506"/>
                </a:lnTo>
                <a:lnTo>
                  <a:pt x="488" y="503"/>
                </a:lnTo>
                <a:lnTo>
                  <a:pt x="490" y="499"/>
                </a:lnTo>
                <a:lnTo>
                  <a:pt x="494" y="497"/>
                </a:lnTo>
                <a:lnTo>
                  <a:pt x="494" y="497"/>
                </a:lnTo>
                <a:lnTo>
                  <a:pt x="497" y="496"/>
                </a:lnTo>
                <a:lnTo>
                  <a:pt x="501" y="497"/>
                </a:lnTo>
                <a:lnTo>
                  <a:pt x="505" y="499"/>
                </a:lnTo>
                <a:lnTo>
                  <a:pt x="510" y="499"/>
                </a:lnTo>
                <a:lnTo>
                  <a:pt x="510" y="499"/>
                </a:lnTo>
                <a:lnTo>
                  <a:pt x="517" y="497"/>
                </a:lnTo>
                <a:lnTo>
                  <a:pt x="521" y="497"/>
                </a:lnTo>
                <a:lnTo>
                  <a:pt x="523" y="503"/>
                </a:lnTo>
                <a:lnTo>
                  <a:pt x="523" y="503"/>
                </a:lnTo>
                <a:lnTo>
                  <a:pt x="523" y="508"/>
                </a:lnTo>
                <a:lnTo>
                  <a:pt x="519" y="516"/>
                </a:lnTo>
                <a:lnTo>
                  <a:pt x="517" y="521"/>
                </a:lnTo>
                <a:lnTo>
                  <a:pt x="519" y="525"/>
                </a:lnTo>
                <a:lnTo>
                  <a:pt x="521" y="528"/>
                </a:lnTo>
                <a:lnTo>
                  <a:pt x="521" y="528"/>
                </a:lnTo>
                <a:lnTo>
                  <a:pt x="526" y="534"/>
                </a:lnTo>
                <a:lnTo>
                  <a:pt x="534" y="537"/>
                </a:lnTo>
                <a:lnTo>
                  <a:pt x="543" y="539"/>
                </a:lnTo>
                <a:lnTo>
                  <a:pt x="550" y="544"/>
                </a:lnTo>
                <a:lnTo>
                  <a:pt x="550" y="544"/>
                </a:lnTo>
                <a:lnTo>
                  <a:pt x="553" y="550"/>
                </a:lnTo>
                <a:lnTo>
                  <a:pt x="553" y="552"/>
                </a:lnTo>
                <a:lnTo>
                  <a:pt x="552" y="552"/>
                </a:lnTo>
                <a:lnTo>
                  <a:pt x="548" y="555"/>
                </a:lnTo>
                <a:lnTo>
                  <a:pt x="546" y="559"/>
                </a:lnTo>
                <a:lnTo>
                  <a:pt x="546" y="561"/>
                </a:lnTo>
                <a:lnTo>
                  <a:pt x="546" y="561"/>
                </a:lnTo>
                <a:lnTo>
                  <a:pt x="546" y="566"/>
                </a:lnTo>
                <a:lnTo>
                  <a:pt x="548" y="572"/>
                </a:lnTo>
                <a:lnTo>
                  <a:pt x="550" y="573"/>
                </a:lnTo>
                <a:lnTo>
                  <a:pt x="553" y="577"/>
                </a:lnTo>
                <a:lnTo>
                  <a:pt x="557" y="577"/>
                </a:lnTo>
                <a:lnTo>
                  <a:pt x="561" y="577"/>
                </a:lnTo>
                <a:lnTo>
                  <a:pt x="564" y="573"/>
                </a:lnTo>
                <a:lnTo>
                  <a:pt x="568" y="570"/>
                </a:lnTo>
                <a:lnTo>
                  <a:pt x="568" y="570"/>
                </a:lnTo>
                <a:lnTo>
                  <a:pt x="573" y="555"/>
                </a:lnTo>
                <a:lnTo>
                  <a:pt x="575" y="554"/>
                </a:lnTo>
                <a:lnTo>
                  <a:pt x="577" y="554"/>
                </a:lnTo>
                <a:lnTo>
                  <a:pt x="586" y="554"/>
                </a:lnTo>
                <a:lnTo>
                  <a:pt x="586" y="554"/>
                </a:lnTo>
                <a:lnTo>
                  <a:pt x="595" y="554"/>
                </a:lnTo>
                <a:lnTo>
                  <a:pt x="599" y="554"/>
                </a:lnTo>
                <a:lnTo>
                  <a:pt x="601" y="552"/>
                </a:lnTo>
                <a:lnTo>
                  <a:pt x="601" y="546"/>
                </a:lnTo>
                <a:lnTo>
                  <a:pt x="601" y="537"/>
                </a:lnTo>
                <a:lnTo>
                  <a:pt x="601" y="537"/>
                </a:lnTo>
                <a:lnTo>
                  <a:pt x="597" y="528"/>
                </a:lnTo>
                <a:lnTo>
                  <a:pt x="595" y="519"/>
                </a:lnTo>
                <a:lnTo>
                  <a:pt x="595" y="516"/>
                </a:lnTo>
                <a:lnTo>
                  <a:pt x="597" y="512"/>
                </a:lnTo>
                <a:lnTo>
                  <a:pt x="599" y="508"/>
                </a:lnTo>
                <a:lnTo>
                  <a:pt x="602" y="506"/>
                </a:lnTo>
                <a:lnTo>
                  <a:pt x="602" y="506"/>
                </a:lnTo>
                <a:lnTo>
                  <a:pt x="617" y="501"/>
                </a:lnTo>
                <a:lnTo>
                  <a:pt x="622" y="497"/>
                </a:lnTo>
                <a:lnTo>
                  <a:pt x="628" y="492"/>
                </a:lnTo>
                <a:lnTo>
                  <a:pt x="628" y="492"/>
                </a:lnTo>
                <a:lnTo>
                  <a:pt x="629" y="485"/>
                </a:lnTo>
                <a:lnTo>
                  <a:pt x="629" y="478"/>
                </a:lnTo>
                <a:lnTo>
                  <a:pt x="626" y="470"/>
                </a:lnTo>
                <a:lnTo>
                  <a:pt x="622" y="463"/>
                </a:lnTo>
                <a:lnTo>
                  <a:pt x="622" y="463"/>
                </a:lnTo>
                <a:lnTo>
                  <a:pt x="613" y="452"/>
                </a:lnTo>
                <a:lnTo>
                  <a:pt x="610" y="447"/>
                </a:lnTo>
                <a:lnTo>
                  <a:pt x="608" y="440"/>
                </a:lnTo>
                <a:lnTo>
                  <a:pt x="608" y="440"/>
                </a:lnTo>
                <a:lnTo>
                  <a:pt x="610" y="434"/>
                </a:lnTo>
                <a:lnTo>
                  <a:pt x="611" y="429"/>
                </a:lnTo>
                <a:lnTo>
                  <a:pt x="615" y="421"/>
                </a:lnTo>
                <a:lnTo>
                  <a:pt x="617" y="416"/>
                </a:lnTo>
                <a:lnTo>
                  <a:pt x="617" y="416"/>
                </a:lnTo>
                <a:lnTo>
                  <a:pt x="615" y="403"/>
                </a:lnTo>
                <a:lnTo>
                  <a:pt x="615" y="398"/>
                </a:lnTo>
                <a:lnTo>
                  <a:pt x="619" y="392"/>
                </a:lnTo>
                <a:lnTo>
                  <a:pt x="619" y="392"/>
                </a:lnTo>
                <a:lnTo>
                  <a:pt x="622" y="389"/>
                </a:lnTo>
                <a:lnTo>
                  <a:pt x="626" y="387"/>
                </a:lnTo>
                <a:lnTo>
                  <a:pt x="629" y="385"/>
                </a:lnTo>
                <a:lnTo>
                  <a:pt x="631" y="380"/>
                </a:lnTo>
                <a:lnTo>
                  <a:pt x="631" y="380"/>
                </a:lnTo>
                <a:lnTo>
                  <a:pt x="633" y="373"/>
                </a:lnTo>
                <a:lnTo>
                  <a:pt x="635" y="369"/>
                </a:lnTo>
                <a:lnTo>
                  <a:pt x="639" y="365"/>
                </a:lnTo>
                <a:lnTo>
                  <a:pt x="639" y="365"/>
                </a:lnTo>
                <a:lnTo>
                  <a:pt x="646" y="364"/>
                </a:lnTo>
                <a:lnTo>
                  <a:pt x="653" y="362"/>
                </a:lnTo>
                <a:lnTo>
                  <a:pt x="658" y="360"/>
                </a:lnTo>
                <a:lnTo>
                  <a:pt x="664" y="353"/>
                </a:lnTo>
                <a:lnTo>
                  <a:pt x="664" y="353"/>
                </a:lnTo>
                <a:lnTo>
                  <a:pt x="673" y="338"/>
                </a:lnTo>
                <a:lnTo>
                  <a:pt x="675" y="331"/>
                </a:lnTo>
                <a:lnTo>
                  <a:pt x="678" y="322"/>
                </a:lnTo>
                <a:lnTo>
                  <a:pt x="678" y="322"/>
                </a:lnTo>
                <a:lnTo>
                  <a:pt x="678" y="318"/>
                </a:lnTo>
                <a:lnTo>
                  <a:pt x="682" y="315"/>
                </a:lnTo>
                <a:lnTo>
                  <a:pt x="687" y="309"/>
                </a:lnTo>
                <a:lnTo>
                  <a:pt x="696" y="306"/>
                </a:lnTo>
                <a:lnTo>
                  <a:pt x="706" y="307"/>
                </a:lnTo>
                <a:lnTo>
                  <a:pt x="706" y="307"/>
                </a:lnTo>
                <a:lnTo>
                  <a:pt x="709" y="309"/>
                </a:lnTo>
                <a:lnTo>
                  <a:pt x="713" y="311"/>
                </a:lnTo>
                <a:lnTo>
                  <a:pt x="715" y="316"/>
                </a:lnTo>
                <a:lnTo>
                  <a:pt x="716" y="322"/>
                </a:lnTo>
                <a:lnTo>
                  <a:pt x="716" y="322"/>
                </a:lnTo>
                <a:lnTo>
                  <a:pt x="716" y="331"/>
                </a:lnTo>
                <a:lnTo>
                  <a:pt x="716" y="331"/>
                </a:lnTo>
                <a:lnTo>
                  <a:pt x="718" y="336"/>
                </a:lnTo>
                <a:lnTo>
                  <a:pt x="718" y="340"/>
                </a:lnTo>
                <a:lnTo>
                  <a:pt x="718" y="342"/>
                </a:lnTo>
                <a:lnTo>
                  <a:pt x="718" y="342"/>
                </a:lnTo>
                <a:lnTo>
                  <a:pt x="716" y="347"/>
                </a:lnTo>
                <a:lnTo>
                  <a:pt x="713" y="349"/>
                </a:lnTo>
                <a:lnTo>
                  <a:pt x="702" y="354"/>
                </a:lnTo>
                <a:lnTo>
                  <a:pt x="702" y="354"/>
                </a:lnTo>
                <a:lnTo>
                  <a:pt x="689" y="362"/>
                </a:lnTo>
                <a:lnTo>
                  <a:pt x="684" y="365"/>
                </a:lnTo>
                <a:lnTo>
                  <a:pt x="678" y="373"/>
                </a:lnTo>
                <a:lnTo>
                  <a:pt x="678" y="373"/>
                </a:lnTo>
                <a:lnTo>
                  <a:pt x="677" y="378"/>
                </a:lnTo>
                <a:lnTo>
                  <a:pt x="675" y="383"/>
                </a:lnTo>
                <a:lnTo>
                  <a:pt x="675" y="383"/>
                </a:lnTo>
                <a:lnTo>
                  <a:pt x="675" y="391"/>
                </a:lnTo>
                <a:lnTo>
                  <a:pt x="677" y="398"/>
                </a:lnTo>
                <a:lnTo>
                  <a:pt x="680" y="412"/>
                </a:lnTo>
                <a:lnTo>
                  <a:pt x="680" y="412"/>
                </a:lnTo>
                <a:lnTo>
                  <a:pt x="682" y="420"/>
                </a:lnTo>
                <a:lnTo>
                  <a:pt x="684" y="423"/>
                </a:lnTo>
                <a:lnTo>
                  <a:pt x="689" y="432"/>
                </a:lnTo>
                <a:lnTo>
                  <a:pt x="689" y="432"/>
                </a:lnTo>
                <a:lnTo>
                  <a:pt x="691" y="440"/>
                </a:lnTo>
                <a:lnTo>
                  <a:pt x="693" y="447"/>
                </a:lnTo>
                <a:lnTo>
                  <a:pt x="695" y="452"/>
                </a:lnTo>
                <a:lnTo>
                  <a:pt x="698" y="458"/>
                </a:lnTo>
                <a:lnTo>
                  <a:pt x="698" y="458"/>
                </a:lnTo>
                <a:lnTo>
                  <a:pt x="704" y="459"/>
                </a:lnTo>
                <a:lnTo>
                  <a:pt x="709" y="461"/>
                </a:lnTo>
                <a:lnTo>
                  <a:pt x="715" y="461"/>
                </a:lnTo>
                <a:lnTo>
                  <a:pt x="720" y="458"/>
                </a:lnTo>
                <a:lnTo>
                  <a:pt x="720" y="458"/>
                </a:lnTo>
                <a:lnTo>
                  <a:pt x="733" y="449"/>
                </a:lnTo>
                <a:lnTo>
                  <a:pt x="740" y="447"/>
                </a:lnTo>
                <a:lnTo>
                  <a:pt x="749" y="445"/>
                </a:lnTo>
                <a:lnTo>
                  <a:pt x="749" y="445"/>
                </a:lnTo>
                <a:lnTo>
                  <a:pt x="753" y="447"/>
                </a:lnTo>
                <a:lnTo>
                  <a:pt x="756" y="449"/>
                </a:lnTo>
                <a:lnTo>
                  <a:pt x="765" y="452"/>
                </a:lnTo>
                <a:lnTo>
                  <a:pt x="765" y="452"/>
                </a:lnTo>
                <a:lnTo>
                  <a:pt x="772" y="452"/>
                </a:lnTo>
                <a:lnTo>
                  <a:pt x="782" y="452"/>
                </a:lnTo>
                <a:lnTo>
                  <a:pt x="782" y="452"/>
                </a:lnTo>
                <a:lnTo>
                  <a:pt x="789" y="456"/>
                </a:lnTo>
                <a:lnTo>
                  <a:pt x="792" y="461"/>
                </a:lnTo>
                <a:lnTo>
                  <a:pt x="794" y="463"/>
                </a:lnTo>
                <a:lnTo>
                  <a:pt x="792" y="467"/>
                </a:lnTo>
                <a:lnTo>
                  <a:pt x="791" y="468"/>
                </a:lnTo>
                <a:lnTo>
                  <a:pt x="789" y="470"/>
                </a:lnTo>
                <a:lnTo>
                  <a:pt x="789" y="470"/>
                </a:lnTo>
                <a:lnTo>
                  <a:pt x="782" y="472"/>
                </a:lnTo>
                <a:lnTo>
                  <a:pt x="774" y="472"/>
                </a:lnTo>
                <a:lnTo>
                  <a:pt x="769" y="470"/>
                </a:lnTo>
                <a:lnTo>
                  <a:pt x="762" y="468"/>
                </a:lnTo>
                <a:lnTo>
                  <a:pt x="762" y="468"/>
                </a:lnTo>
                <a:lnTo>
                  <a:pt x="756" y="470"/>
                </a:lnTo>
                <a:lnTo>
                  <a:pt x="753" y="474"/>
                </a:lnTo>
                <a:lnTo>
                  <a:pt x="749" y="478"/>
                </a:lnTo>
                <a:lnTo>
                  <a:pt x="745" y="479"/>
                </a:lnTo>
                <a:lnTo>
                  <a:pt x="745" y="479"/>
                </a:lnTo>
                <a:lnTo>
                  <a:pt x="740" y="479"/>
                </a:lnTo>
                <a:lnTo>
                  <a:pt x="736" y="479"/>
                </a:lnTo>
                <a:lnTo>
                  <a:pt x="729" y="478"/>
                </a:lnTo>
                <a:lnTo>
                  <a:pt x="722" y="476"/>
                </a:lnTo>
                <a:lnTo>
                  <a:pt x="718" y="476"/>
                </a:lnTo>
                <a:lnTo>
                  <a:pt x="713" y="478"/>
                </a:lnTo>
                <a:lnTo>
                  <a:pt x="713" y="478"/>
                </a:lnTo>
                <a:lnTo>
                  <a:pt x="707" y="483"/>
                </a:lnTo>
                <a:lnTo>
                  <a:pt x="706" y="490"/>
                </a:lnTo>
                <a:lnTo>
                  <a:pt x="706" y="496"/>
                </a:lnTo>
                <a:lnTo>
                  <a:pt x="709" y="503"/>
                </a:lnTo>
                <a:lnTo>
                  <a:pt x="711" y="508"/>
                </a:lnTo>
                <a:lnTo>
                  <a:pt x="715" y="516"/>
                </a:lnTo>
                <a:lnTo>
                  <a:pt x="715" y="521"/>
                </a:lnTo>
                <a:lnTo>
                  <a:pt x="711" y="526"/>
                </a:lnTo>
                <a:lnTo>
                  <a:pt x="711" y="526"/>
                </a:lnTo>
                <a:lnTo>
                  <a:pt x="709" y="530"/>
                </a:lnTo>
                <a:lnTo>
                  <a:pt x="706" y="530"/>
                </a:lnTo>
                <a:lnTo>
                  <a:pt x="704" y="530"/>
                </a:lnTo>
                <a:lnTo>
                  <a:pt x="700" y="530"/>
                </a:lnTo>
                <a:lnTo>
                  <a:pt x="691" y="521"/>
                </a:lnTo>
                <a:lnTo>
                  <a:pt x="691" y="521"/>
                </a:lnTo>
                <a:lnTo>
                  <a:pt x="684" y="519"/>
                </a:lnTo>
                <a:lnTo>
                  <a:pt x="677" y="521"/>
                </a:lnTo>
                <a:lnTo>
                  <a:pt x="669" y="526"/>
                </a:lnTo>
                <a:lnTo>
                  <a:pt x="667" y="534"/>
                </a:lnTo>
                <a:lnTo>
                  <a:pt x="667" y="534"/>
                </a:lnTo>
                <a:lnTo>
                  <a:pt x="667" y="539"/>
                </a:lnTo>
                <a:lnTo>
                  <a:pt x="669" y="546"/>
                </a:lnTo>
                <a:lnTo>
                  <a:pt x="669" y="554"/>
                </a:lnTo>
                <a:lnTo>
                  <a:pt x="669" y="561"/>
                </a:lnTo>
                <a:lnTo>
                  <a:pt x="669" y="561"/>
                </a:lnTo>
                <a:lnTo>
                  <a:pt x="666" y="566"/>
                </a:lnTo>
                <a:lnTo>
                  <a:pt x="662" y="572"/>
                </a:lnTo>
                <a:lnTo>
                  <a:pt x="662" y="572"/>
                </a:lnTo>
                <a:lnTo>
                  <a:pt x="662" y="573"/>
                </a:lnTo>
                <a:lnTo>
                  <a:pt x="664" y="577"/>
                </a:lnTo>
                <a:lnTo>
                  <a:pt x="664" y="581"/>
                </a:lnTo>
                <a:lnTo>
                  <a:pt x="664" y="581"/>
                </a:lnTo>
                <a:lnTo>
                  <a:pt x="662" y="584"/>
                </a:lnTo>
                <a:lnTo>
                  <a:pt x="658" y="586"/>
                </a:lnTo>
                <a:lnTo>
                  <a:pt x="655" y="586"/>
                </a:lnTo>
                <a:lnTo>
                  <a:pt x="651" y="586"/>
                </a:lnTo>
                <a:lnTo>
                  <a:pt x="651" y="586"/>
                </a:lnTo>
                <a:lnTo>
                  <a:pt x="648" y="590"/>
                </a:lnTo>
                <a:lnTo>
                  <a:pt x="646" y="592"/>
                </a:lnTo>
                <a:lnTo>
                  <a:pt x="644" y="595"/>
                </a:lnTo>
                <a:lnTo>
                  <a:pt x="642" y="601"/>
                </a:lnTo>
                <a:lnTo>
                  <a:pt x="642" y="601"/>
                </a:lnTo>
                <a:lnTo>
                  <a:pt x="635" y="606"/>
                </a:lnTo>
                <a:lnTo>
                  <a:pt x="628" y="608"/>
                </a:lnTo>
                <a:lnTo>
                  <a:pt x="619" y="608"/>
                </a:lnTo>
                <a:lnTo>
                  <a:pt x="611" y="608"/>
                </a:lnTo>
                <a:lnTo>
                  <a:pt x="611" y="608"/>
                </a:lnTo>
                <a:lnTo>
                  <a:pt x="601" y="608"/>
                </a:lnTo>
                <a:lnTo>
                  <a:pt x="591" y="610"/>
                </a:lnTo>
                <a:lnTo>
                  <a:pt x="573" y="617"/>
                </a:lnTo>
                <a:lnTo>
                  <a:pt x="573" y="617"/>
                </a:lnTo>
                <a:lnTo>
                  <a:pt x="568" y="619"/>
                </a:lnTo>
                <a:lnTo>
                  <a:pt x="564" y="619"/>
                </a:lnTo>
                <a:lnTo>
                  <a:pt x="555" y="617"/>
                </a:lnTo>
                <a:lnTo>
                  <a:pt x="548" y="613"/>
                </a:lnTo>
                <a:lnTo>
                  <a:pt x="541" y="610"/>
                </a:lnTo>
                <a:lnTo>
                  <a:pt x="541" y="610"/>
                </a:lnTo>
                <a:lnTo>
                  <a:pt x="534" y="610"/>
                </a:lnTo>
                <a:lnTo>
                  <a:pt x="532" y="611"/>
                </a:lnTo>
                <a:lnTo>
                  <a:pt x="530" y="615"/>
                </a:lnTo>
                <a:lnTo>
                  <a:pt x="526" y="619"/>
                </a:lnTo>
                <a:lnTo>
                  <a:pt x="526" y="619"/>
                </a:lnTo>
                <a:lnTo>
                  <a:pt x="523" y="620"/>
                </a:lnTo>
                <a:lnTo>
                  <a:pt x="519" y="620"/>
                </a:lnTo>
                <a:lnTo>
                  <a:pt x="512" y="617"/>
                </a:lnTo>
                <a:lnTo>
                  <a:pt x="512" y="617"/>
                </a:lnTo>
                <a:lnTo>
                  <a:pt x="501" y="608"/>
                </a:lnTo>
                <a:lnTo>
                  <a:pt x="501" y="608"/>
                </a:lnTo>
                <a:lnTo>
                  <a:pt x="497" y="604"/>
                </a:lnTo>
                <a:lnTo>
                  <a:pt x="497" y="601"/>
                </a:lnTo>
                <a:lnTo>
                  <a:pt x="497" y="595"/>
                </a:lnTo>
                <a:lnTo>
                  <a:pt x="501" y="590"/>
                </a:lnTo>
                <a:lnTo>
                  <a:pt x="503" y="584"/>
                </a:lnTo>
                <a:lnTo>
                  <a:pt x="503" y="584"/>
                </a:lnTo>
                <a:lnTo>
                  <a:pt x="501" y="579"/>
                </a:lnTo>
                <a:lnTo>
                  <a:pt x="499" y="573"/>
                </a:lnTo>
                <a:lnTo>
                  <a:pt x="499" y="570"/>
                </a:lnTo>
                <a:lnTo>
                  <a:pt x="499" y="564"/>
                </a:lnTo>
                <a:lnTo>
                  <a:pt x="499" y="564"/>
                </a:lnTo>
                <a:lnTo>
                  <a:pt x="501" y="559"/>
                </a:lnTo>
                <a:lnTo>
                  <a:pt x="503" y="554"/>
                </a:lnTo>
                <a:lnTo>
                  <a:pt x="503" y="554"/>
                </a:lnTo>
                <a:lnTo>
                  <a:pt x="501" y="546"/>
                </a:lnTo>
                <a:lnTo>
                  <a:pt x="501" y="543"/>
                </a:lnTo>
                <a:lnTo>
                  <a:pt x="501" y="539"/>
                </a:lnTo>
                <a:lnTo>
                  <a:pt x="501" y="539"/>
                </a:lnTo>
                <a:lnTo>
                  <a:pt x="503" y="534"/>
                </a:lnTo>
                <a:lnTo>
                  <a:pt x="505" y="526"/>
                </a:lnTo>
                <a:lnTo>
                  <a:pt x="505" y="525"/>
                </a:lnTo>
                <a:lnTo>
                  <a:pt x="503" y="521"/>
                </a:lnTo>
                <a:lnTo>
                  <a:pt x="499" y="521"/>
                </a:lnTo>
                <a:lnTo>
                  <a:pt x="496" y="523"/>
                </a:lnTo>
                <a:lnTo>
                  <a:pt x="496" y="523"/>
                </a:lnTo>
                <a:lnTo>
                  <a:pt x="494" y="525"/>
                </a:lnTo>
                <a:lnTo>
                  <a:pt x="492" y="528"/>
                </a:lnTo>
                <a:lnTo>
                  <a:pt x="492" y="530"/>
                </a:lnTo>
                <a:lnTo>
                  <a:pt x="490" y="534"/>
                </a:lnTo>
                <a:lnTo>
                  <a:pt x="490" y="534"/>
                </a:lnTo>
                <a:lnTo>
                  <a:pt x="488" y="534"/>
                </a:lnTo>
                <a:lnTo>
                  <a:pt x="485" y="534"/>
                </a:lnTo>
                <a:lnTo>
                  <a:pt x="481" y="532"/>
                </a:lnTo>
                <a:lnTo>
                  <a:pt x="477" y="532"/>
                </a:lnTo>
                <a:lnTo>
                  <a:pt x="477" y="532"/>
                </a:lnTo>
                <a:lnTo>
                  <a:pt x="476" y="534"/>
                </a:lnTo>
                <a:lnTo>
                  <a:pt x="476" y="535"/>
                </a:lnTo>
                <a:lnTo>
                  <a:pt x="479" y="539"/>
                </a:lnTo>
                <a:lnTo>
                  <a:pt x="486" y="544"/>
                </a:lnTo>
                <a:lnTo>
                  <a:pt x="488" y="546"/>
                </a:lnTo>
                <a:lnTo>
                  <a:pt x="488" y="548"/>
                </a:lnTo>
                <a:lnTo>
                  <a:pt x="488" y="548"/>
                </a:lnTo>
                <a:lnTo>
                  <a:pt x="470" y="552"/>
                </a:lnTo>
                <a:lnTo>
                  <a:pt x="467" y="555"/>
                </a:lnTo>
                <a:lnTo>
                  <a:pt x="465" y="557"/>
                </a:lnTo>
                <a:lnTo>
                  <a:pt x="463" y="561"/>
                </a:lnTo>
                <a:lnTo>
                  <a:pt x="465" y="566"/>
                </a:lnTo>
                <a:lnTo>
                  <a:pt x="465" y="566"/>
                </a:lnTo>
                <a:lnTo>
                  <a:pt x="468" y="570"/>
                </a:lnTo>
                <a:lnTo>
                  <a:pt x="470" y="570"/>
                </a:lnTo>
                <a:lnTo>
                  <a:pt x="472" y="573"/>
                </a:lnTo>
                <a:lnTo>
                  <a:pt x="472" y="573"/>
                </a:lnTo>
                <a:lnTo>
                  <a:pt x="474" y="577"/>
                </a:lnTo>
                <a:lnTo>
                  <a:pt x="472" y="579"/>
                </a:lnTo>
                <a:lnTo>
                  <a:pt x="470" y="582"/>
                </a:lnTo>
                <a:lnTo>
                  <a:pt x="468" y="586"/>
                </a:lnTo>
                <a:lnTo>
                  <a:pt x="468" y="586"/>
                </a:lnTo>
                <a:lnTo>
                  <a:pt x="468" y="590"/>
                </a:lnTo>
                <a:lnTo>
                  <a:pt x="470" y="593"/>
                </a:lnTo>
                <a:lnTo>
                  <a:pt x="476" y="601"/>
                </a:lnTo>
                <a:lnTo>
                  <a:pt x="481" y="606"/>
                </a:lnTo>
                <a:lnTo>
                  <a:pt x="483" y="610"/>
                </a:lnTo>
                <a:lnTo>
                  <a:pt x="485" y="613"/>
                </a:lnTo>
                <a:lnTo>
                  <a:pt x="485" y="613"/>
                </a:lnTo>
                <a:lnTo>
                  <a:pt x="485" y="619"/>
                </a:lnTo>
                <a:lnTo>
                  <a:pt x="485" y="622"/>
                </a:lnTo>
                <a:lnTo>
                  <a:pt x="483" y="626"/>
                </a:lnTo>
                <a:lnTo>
                  <a:pt x="479" y="628"/>
                </a:lnTo>
                <a:lnTo>
                  <a:pt x="472" y="628"/>
                </a:lnTo>
                <a:lnTo>
                  <a:pt x="463" y="628"/>
                </a:lnTo>
                <a:lnTo>
                  <a:pt x="463" y="628"/>
                </a:lnTo>
                <a:lnTo>
                  <a:pt x="456" y="635"/>
                </a:lnTo>
                <a:lnTo>
                  <a:pt x="456" y="635"/>
                </a:lnTo>
                <a:lnTo>
                  <a:pt x="450" y="637"/>
                </a:lnTo>
                <a:lnTo>
                  <a:pt x="443" y="635"/>
                </a:lnTo>
                <a:lnTo>
                  <a:pt x="443" y="635"/>
                </a:lnTo>
                <a:lnTo>
                  <a:pt x="436" y="635"/>
                </a:lnTo>
                <a:lnTo>
                  <a:pt x="429" y="637"/>
                </a:lnTo>
                <a:lnTo>
                  <a:pt x="423" y="640"/>
                </a:lnTo>
                <a:lnTo>
                  <a:pt x="420" y="646"/>
                </a:lnTo>
                <a:lnTo>
                  <a:pt x="420" y="646"/>
                </a:lnTo>
                <a:lnTo>
                  <a:pt x="416" y="653"/>
                </a:lnTo>
                <a:lnTo>
                  <a:pt x="416" y="660"/>
                </a:lnTo>
                <a:lnTo>
                  <a:pt x="416" y="666"/>
                </a:lnTo>
                <a:lnTo>
                  <a:pt x="414" y="673"/>
                </a:lnTo>
                <a:lnTo>
                  <a:pt x="414" y="673"/>
                </a:lnTo>
                <a:lnTo>
                  <a:pt x="410" y="677"/>
                </a:lnTo>
                <a:lnTo>
                  <a:pt x="407" y="678"/>
                </a:lnTo>
                <a:lnTo>
                  <a:pt x="398" y="680"/>
                </a:lnTo>
                <a:lnTo>
                  <a:pt x="389" y="682"/>
                </a:lnTo>
                <a:lnTo>
                  <a:pt x="380" y="680"/>
                </a:lnTo>
                <a:lnTo>
                  <a:pt x="380" y="680"/>
                </a:lnTo>
                <a:lnTo>
                  <a:pt x="374" y="680"/>
                </a:lnTo>
                <a:lnTo>
                  <a:pt x="369" y="682"/>
                </a:lnTo>
                <a:lnTo>
                  <a:pt x="365" y="686"/>
                </a:lnTo>
                <a:lnTo>
                  <a:pt x="365" y="693"/>
                </a:lnTo>
                <a:lnTo>
                  <a:pt x="365" y="693"/>
                </a:lnTo>
                <a:lnTo>
                  <a:pt x="367" y="700"/>
                </a:lnTo>
                <a:lnTo>
                  <a:pt x="369" y="704"/>
                </a:lnTo>
                <a:lnTo>
                  <a:pt x="369" y="709"/>
                </a:lnTo>
                <a:lnTo>
                  <a:pt x="369" y="709"/>
                </a:lnTo>
                <a:lnTo>
                  <a:pt x="365" y="715"/>
                </a:lnTo>
                <a:lnTo>
                  <a:pt x="360" y="716"/>
                </a:lnTo>
                <a:lnTo>
                  <a:pt x="354" y="718"/>
                </a:lnTo>
                <a:lnTo>
                  <a:pt x="349" y="718"/>
                </a:lnTo>
                <a:lnTo>
                  <a:pt x="349" y="718"/>
                </a:lnTo>
                <a:lnTo>
                  <a:pt x="344" y="716"/>
                </a:lnTo>
                <a:lnTo>
                  <a:pt x="340" y="715"/>
                </a:lnTo>
                <a:lnTo>
                  <a:pt x="334" y="711"/>
                </a:lnTo>
                <a:lnTo>
                  <a:pt x="331" y="709"/>
                </a:lnTo>
                <a:lnTo>
                  <a:pt x="331" y="709"/>
                </a:lnTo>
                <a:lnTo>
                  <a:pt x="325" y="707"/>
                </a:lnTo>
                <a:lnTo>
                  <a:pt x="324" y="709"/>
                </a:lnTo>
                <a:lnTo>
                  <a:pt x="322" y="709"/>
                </a:lnTo>
                <a:lnTo>
                  <a:pt x="320" y="713"/>
                </a:lnTo>
                <a:lnTo>
                  <a:pt x="322" y="718"/>
                </a:lnTo>
                <a:lnTo>
                  <a:pt x="325" y="724"/>
                </a:lnTo>
                <a:lnTo>
                  <a:pt x="325" y="724"/>
                </a:lnTo>
                <a:lnTo>
                  <a:pt x="325" y="729"/>
                </a:lnTo>
                <a:lnTo>
                  <a:pt x="325" y="731"/>
                </a:lnTo>
                <a:lnTo>
                  <a:pt x="324" y="733"/>
                </a:lnTo>
                <a:lnTo>
                  <a:pt x="320" y="734"/>
                </a:lnTo>
                <a:lnTo>
                  <a:pt x="313" y="734"/>
                </a:lnTo>
                <a:lnTo>
                  <a:pt x="305" y="734"/>
                </a:lnTo>
                <a:lnTo>
                  <a:pt x="305" y="734"/>
                </a:lnTo>
                <a:lnTo>
                  <a:pt x="286" y="734"/>
                </a:lnTo>
                <a:lnTo>
                  <a:pt x="282" y="734"/>
                </a:lnTo>
                <a:lnTo>
                  <a:pt x="277" y="736"/>
                </a:lnTo>
                <a:lnTo>
                  <a:pt x="275" y="738"/>
                </a:lnTo>
                <a:lnTo>
                  <a:pt x="273" y="744"/>
                </a:lnTo>
                <a:lnTo>
                  <a:pt x="273" y="744"/>
                </a:lnTo>
                <a:lnTo>
                  <a:pt x="275" y="747"/>
                </a:lnTo>
                <a:lnTo>
                  <a:pt x="277" y="751"/>
                </a:lnTo>
                <a:lnTo>
                  <a:pt x="282" y="754"/>
                </a:lnTo>
                <a:lnTo>
                  <a:pt x="298" y="758"/>
                </a:lnTo>
                <a:lnTo>
                  <a:pt x="298" y="758"/>
                </a:lnTo>
                <a:lnTo>
                  <a:pt x="302" y="762"/>
                </a:lnTo>
                <a:lnTo>
                  <a:pt x="305" y="765"/>
                </a:lnTo>
                <a:lnTo>
                  <a:pt x="307" y="772"/>
                </a:lnTo>
                <a:lnTo>
                  <a:pt x="309" y="780"/>
                </a:lnTo>
                <a:lnTo>
                  <a:pt x="311" y="783"/>
                </a:lnTo>
                <a:lnTo>
                  <a:pt x="315" y="787"/>
                </a:lnTo>
                <a:lnTo>
                  <a:pt x="315" y="787"/>
                </a:lnTo>
                <a:lnTo>
                  <a:pt x="325" y="791"/>
                </a:lnTo>
                <a:lnTo>
                  <a:pt x="334" y="796"/>
                </a:lnTo>
                <a:lnTo>
                  <a:pt x="338" y="798"/>
                </a:lnTo>
                <a:lnTo>
                  <a:pt x="340" y="803"/>
                </a:lnTo>
                <a:lnTo>
                  <a:pt x="340" y="807"/>
                </a:lnTo>
                <a:lnTo>
                  <a:pt x="338" y="814"/>
                </a:lnTo>
                <a:lnTo>
                  <a:pt x="338" y="814"/>
                </a:lnTo>
                <a:lnTo>
                  <a:pt x="333" y="821"/>
                </a:lnTo>
                <a:lnTo>
                  <a:pt x="327" y="829"/>
                </a:lnTo>
                <a:lnTo>
                  <a:pt x="327" y="829"/>
                </a:lnTo>
                <a:lnTo>
                  <a:pt x="325" y="834"/>
                </a:lnTo>
                <a:lnTo>
                  <a:pt x="325" y="839"/>
                </a:lnTo>
                <a:lnTo>
                  <a:pt x="325" y="845"/>
                </a:lnTo>
                <a:lnTo>
                  <a:pt x="322" y="850"/>
                </a:lnTo>
                <a:lnTo>
                  <a:pt x="322" y="850"/>
                </a:lnTo>
                <a:lnTo>
                  <a:pt x="318" y="854"/>
                </a:lnTo>
                <a:lnTo>
                  <a:pt x="315" y="858"/>
                </a:lnTo>
                <a:lnTo>
                  <a:pt x="304" y="859"/>
                </a:lnTo>
                <a:lnTo>
                  <a:pt x="295" y="861"/>
                </a:lnTo>
                <a:lnTo>
                  <a:pt x="284" y="861"/>
                </a:lnTo>
                <a:lnTo>
                  <a:pt x="284" y="861"/>
                </a:lnTo>
                <a:lnTo>
                  <a:pt x="271" y="861"/>
                </a:lnTo>
                <a:lnTo>
                  <a:pt x="258" y="859"/>
                </a:lnTo>
                <a:lnTo>
                  <a:pt x="258" y="859"/>
                </a:lnTo>
                <a:lnTo>
                  <a:pt x="253" y="858"/>
                </a:lnTo>
                <a:lnTo>
                  <a:pt x="248" y="856"/>
                </a:lnTo>
                <a:lnTo>
                  <a:pt x="248" y="856"/>
                </a:lnTo>
                <a:lnTo>
                  <a:pt x="240" y="850"/>
                </a:lnTo>
                <a:lnTo>
                  <a:pt x="235" y="848"/>
                </a:lnTo>
                <a:lnTo>
                  <a:pt x="231" y="848"/>
                </a:lnTo>
                <a:lnTo>
                  <a:pt x="231" y="848"/>
                </a:lnTo>
                <a:lnTo>
                  <a:pt x="226" y="852"/>
                </a:lnTo>
                <a:lnTo>
                  <a:pt x="226" y="852"/>
                </a:lnTo>
                <a:lnTo>
                  <a:pt x="224" y="854"/>
                </a:lnTo>
                <a:lnTo>
                  <a:pt x="219" y="856"/>
                </a:lnTo>
                <a:lnTo>
                  <a:pt x="219" y="856"/>
                </a:lnTo>
                <a:lnTo>
                  <a:pt x="213" y="858"/>
                </a:lnTo>
                <a:lnTo>
                  <a:pt x="208" y="861"/>
                </a:lnTo>
                <a:lnTo>
                  <a:pt x="204" y="865"/>
                </a:lnTo>
                <a:lnTo>
                  <a:pt x="204" y="872"/>
                </a:lnTo>
                <a:lnTo>
                  <a:pt x="204" y="872"/>
                </a:lnTo>
                <a:lnTo>
                  <a:pt x="206" y="885"/>
                </a:lnTo>
                <a:lnTo>
                  <a:pt x="210" y="894"/>
                </a:lnTo>
                <a:lnTo>
                  <a:pt x="211" y="905"/>
                </a:lnTo>
                <a:lnTo>
                  <a:pt x="210" y="910"/>
                </a:lnTo>
                <a:lnTo>
                  <a:pt x="208" y="915"/>
                </a:lnTo>
                <a:lnTo>
                  <a:pt x="208" y="915"/>
                </a:lnTo>
                <a:lnTo>
                  <a:pt x="201" y="926"/>
                </a:lnTo>
                <a:lnTo>
                  <a:pt x="199" y="932"/>
                </a:lnTo>
                <a:lnTo>
                  <a:pt x="199" y="939"/>
                </a:lnTo>
                <a:lnTo>
                  <a:pt x="199" y="939"/>
                </a:lnTo>
                <a:lnTo>
                  <a:pt x="202" y="950"/>
                </a:lnTo>
                <a:lnTo>
                  <a:pt x="206" y="962"/>
                </a:lnTo>
                <a:lnTo>
                  <a:pt x="213" y="972"/>
                </a:lnTo>
                <a:lnTo>
                  <a:pt x="220" y="979"/>
                </a:lnTo>
                <a:lnTo>
                  <a:pt x="220" y="979"/>
                </a:lnTo>
                <a:lnTo>
                  <a:pt x="229" y="982"/>
                </a:lnTo>
                <a:lnTo>
                  <a:pt x="239" y="986"/>
                </a:lnTo>
                <a:lnTo>
                  <a:pt x="239" y="986"/>
                </a:lnTo>
                <a:lnTo>
                  <a:pt x="251" y="991"/>
                </a:lnTo>
                <a:lnTo>
                  <a:pt x="258" y="993"/>
                </a:lnTo>
                <a:lnTo>
                  <a:pt x="266" y="995"/>
                </a:lnTo>
                <a:lnTo>
                  <a:pt x="266" y="995"/>
                </a:lnTo>
                <a:lnTo>
                  <a:pt x="275" y="993"/>
                </a:lnTo>
                <a:lnTo>
                  <a:pt x="280" y="993"/>
                </a:lnTo>
                <a:lnTo>
                  <a:pt x="286" y="991"/>
                </a:lnTo>
                <a:lnTo>
                  <a:pt x="286" y="991"/>
                </a:lnTo>
                <a:lnTo>
                  <a:pt x="295" y="995"/>
                </a:lnTo>
                <a:lnTo>
                  <a:pt x="298" y="997"/>
                </a:lnTo>
                <a:lnTo>
                  <a:pt x="304" y="997"/>
                </a:lnTo>
                <a:lnTo>
                  <a:pt x="304" y="997"/>
                </a:lnTo>
                <a:lnTo>
                  <a:pt x="307" y="995"/>
                </a:lnTo>
                <a:lnTo>
                  <a:pt x="311" y="991"/>
                </a:lnTo>
                <a:lnTo>
                  <a:pt x="316" y="984"/>
                </a:lnTo>
                <a:lnTo>
                  <a:pt x="316" y="984"/>
                </a:lnTo>
                <a:lnTo>
                  <a:pt x="322" y="977"/>
                </a:lnTo>
                <a:lnTo>
                  <a:pt x="329" y="972"/>
                </a:lnTo>
                <a:lnTo>
                  <a:pt x="329" y="972"/>
                </a:lnTo>
                <a:lnTo>
                  <a:pt x="340" y="964"/>
                </a:lnTo>
                <a:lnTo>
                  <a:pt x="344" y="961"/>
                </a:lnTo>
                <a:lnTo>
                  <a:pt x="345" y="955"/>
                </a:lnTo>
                <a:lnTo>
                  <a:pt x="345" y="955"/>
                </a:lnTo>
                <a:lnTo>
                  <a:pt x="347" y="948"/>
                </a:lnTo>
                <a:lnTo>
                  <a:pt x="347" y="941"/>
                </a:lnTo>
                <a:lnTo>
                  <a:pt x="347" y="934"/>
                </a:lnTo>
                <a:lnTo>
                  <a:pt x="349" y="926"/>
                </a:lnTo>
                <a:lnTo>
                  <a:pt x="349" y="926"/>
                </a:lnTo>
                <a:lnTo>
                  <a:pt x="358" y="912"/>
                </a:lnTo>
                <a:lnTo>
                  <a:pt x="365" y="905"/>
                </a:lnTo>
                <a:lnTo>
                  <a:pt x="371" y="899"/>
                </a:lnTo>
                <a:lnTo>
                  <a:pt x="371" y="899"/>
                </a:lnTo>
                <a:lnTo>
                  <a:pt x="383" y="894"/>
                </a:lnTo>
                <a:lnTo>
                  <a:pt x="391" y="890"/>
                </a:lnTo>
                <a:lnTo>
                  <a:pt x="394" y="886"/>
                </a:lnTo>
                <a:lnTo>
                  <a:pt x="394" y="886"/>
                </a:lnTo>
                <a:lnTo>
                  <a:pt x="396" y="879"/>
                </a:lnTo>
                <a:lnTo>
                  <a:pt x="394" y="872"/>
                </a:lnTo>
                <a:lnTo>
                  <a:pt x="394" y="867"/>
                </a:lnTo>
                <a:lnTo>
                  <a:pt x="396" y="863"/>
                </a:lnTo>
                <a:lnTo>
                  <a:pt x="400" y="859"/>
                </a:lnTo>
                <a:lnTo>
                  <a:pt x="400" y="859"/>
                </a:lnTo>
                <a:lnTo>
                  <a:pt x="407" y="854"/>
                </a:lnTo>
                <a:lnTo>
                  <a:pt x="412" y="854"/>
                </a:lnTo>
                <a:lnTo>
                  <a:pt x="416" y="854"/>
                </a:lnTo>
                <a:lnTo>
                  <a:pt x="416" y="854"/>
                </a:lnTo>
                <a:lnTo>
                  <a:pt x="425" y="858"/>
                </a:lnTo>
                <a:lnTo>
                  <a:pt x="436" y="859"/>
                </a:lnTo>
                <a:lnTo>
                  <a:pt x="436" y="859"/>
                </a:lnTo>
                <a:lnTo>
                  <a:pt x="443" y="859"/>
                </a:lnTo>
                <a:lnTo>
                  <a:pt x="450" y="856"/>
                </a:lnTo>
                <a:lnTo>
                  <a:pt x="450" y="856"/>
                </a:lnTo>
                <a:lnTo>
                  <a:pt x="459" y="848"/>
                </a:lnTo>
                <a:lnTo>
                  <a:pt x="468" y="839"/>
                </a:lnTo>
                <a:lnTo>
                  <a:pt x="468" y="839"/>
                </a:lnTo>
                <a:lnTo>
                  <a:pt x="470" y="836"/>
                </a:lnTo>
                <a:lnTo>
                  <a:pt x="474" y="836"/>
                </a:lnTo>
                <a:lnTo>
                  <a:pt x="481" y="836"/>
                </a:lnTo>
                <a:lnTo>
                  <a:pt x="481" y="836"/>
                </a:lnTo>
                <a:lnTo>
                  <a:pt x="488" y="838"/>
                </a:lnTo>
                <a:lnTo>
                  <a:pt x="496" y="843"/>
                </a:lnTo>
                <a:lnTo>
                  <a:pt x="501" y="848"/>
                </a:lnTo>
                <a:lnTo>
                  <a:pt x="505" y="856"/>
                </a:lnTo>
                <a:lnTo>
                  <a:pt x="505" y="856"/>
                </a:lnTo>
                <a:lnTo>
                  <a:pt x="506" y="865"/>
                </a:lnTo>
                <a:lnTo>
                  <a:pt x="510" y="872"/>
                </a:lnTo>
                <a:lnTo>
                  <a:pt x="510" y="872"/>
                </a:lnTo>
                <a:lnTo>
                  <a:pt x="521" y="885"/>
                </a:lnTo>
                <a:lnTo>
                  <a:pt x="521" y="885"/>
                </a:lnTo>
                <a:lnTo>
                  <a:pt x="528" y="892"/>
                </a:lnTo>
                <a:lnTo>
                  <a:pt x="534" y="896"/>
                </a:lnTo>
                <a:lnTo>
                  <a:pt x="548" y="905"/>
                </a:lnTo>
                <a:lnTo>
                  <a:pt x="548" y="905"/>
                </a:lnTo>
                <a:lnTo>
                  <a:pt x="564" y="912"/>
                </a:lnTo>
                <a:lnTo>
                  <a:pt x="572" y="917"/>
                </a:lnTo>
                <a:lnTo>
                  <a:pt x="577" y="926"/>
                </a:lnTo>
                <a:lnTo>
                  <a:pt x="577" y="926"/>
                </a:lnTo>
                <a:lnTo>
                  <a:pt x="582" y="939"/>
                </a:lnTo>
                <a:lnTo>
                  <a:pt x="582" y="952"/>
                </a:lnTo>
                <a:lnTo>
                  <a:pt x="582" y="952"/>
                </a:lnTo>
                <a:lnTo>
                  <a:pt x="581" y="961"/>
                </a:lnTo>
                <a:lnTo>
                  <a:pt x="581" y="961"/>
                </a:lnTo>
                <a:lnTo>
                  <a:pt x="581" y="966"/>
                </a:lnTo>
                <a:lnTo>
                  <a:pt x="581" y="970"/>
                </a:lnTo>
                <a:lnTo>
                  <a:pt x="581" y="970"/>
                </a:lnTo>
                <a:lnTo>
                  <a:pt x="577" y="972"/>
                </a:lnTo>
                <a:lnTo>
                  <a:pt x="575" y="972"/>
                </a:lnTo>
                <a:lnTo>
                  <a:pt x="570" y="972"/>
                </a:lnTo>
                <a:lnTo>
                  <a:pt x="570" y="972"/>
                </a:lnTo>
                <a:lnTo>
                  <a:pt x="559" y="970"/>
                </a:lnTo>
                <a:lnTo>
                  <a:pt x="550" y="970"/>
                </a:lnTo>
                <a:lnTo>
                  <a:pt x="550" y="970"/>
                </a:lnTo>
                <a:lnTo>
                  <a:pt x="544" y="970"/>
                </a:lnTo>
                <a:lnTo>
                  <a:pt x="543" y="972"/>
                </a:lnTo>
                <a:lnTo>
                  <a:pt x="541" y="973"/>
                </a:lnTo>
                <a:lnTo>
                  <a:pt x="541" y="977"/>
                </a:lnTo>
                <a:lnTo>
                  <a:pt x="541" y="982"/>
                </a:lnTo>
                <a:lnTo>
                  <a:pt x="546" y="988"/>
                </a:lnTo>
                <a:lnTo>
                  <a:pt x="546" y="988"/>
                </a:lnTo>
                <a:lnTo>
                  <a:pt x="552" y="991"/>
                </a:lnTo>
                <a:lnTo>
                  <a:pt x="559" y="993"/>
                </a:lnTo>
                <a:lnTo>
                  <a:pt x="559" y="993"/>
                </a:lnTo>
                <a:lnTo>
                  <a:pt x="564" y="993"/>
                </a:lnTo>
                <a:lnTo>
                  <a:pt x="570" y="991"/>
                </a:lnTo>
                <a:lnTo>
                  <a:pt x="570" y="991"/>
                </a:lnTo>
                <a:lnTo>
                  <a:pt x="572" y="990"/>
                </a:lnTo>
                <a:lnTo>
                  <a:pt x="573" y="986"/>
                </a:lnTo>
                <a:lnTo>
                  <a:pt x="577" y="979"/>
                </a:lnTo>
                <a:lnTo>
                  <a:pt x="577" y="979"/>
                </a:lnTo>
                <a:lnTo>
                  <a:pt x="579" y="977"/>
                </a:lnTo>
                <a:lnTo>
                  <a:pt x="581" y="975"/>
                </a:lnTo>
                <a:lnTo>
                  <a:pt x="586" y="973"/>
                </a:lnTo>
                <a:lnTo>
                  <a:pt x="586" y="973"/>
                </a:lnTo>
                <a:lnTo>
                  <a:pt x="590" y="968"/>
                </a:lnTo>
                <a:lnTo>
                  <a:pt x="590" y="968"/>
                </a:lnTo>
                <a:lnTo>
                  <a:pt x="595" y="962"/>
                </a:lnTo>
                <a:lnTo>
                  <a:pt x="595" y="962"/>
                </a:lnTo>
                <a:lnTo>
                  <a:pt x="601" y="955"/>
                </a:lnTo>
                <a:lnTo>
                  <a:pt x="601" y="955"/>
                </a:lnTo>
                <a:lnTo>
                  <a:pt x="602" y="950"/>
                </a:lnTo>
                <a:lnTo>
                  <a:pt x="602" y="946"/>
                </a:lnTo>
                <a:lnTo>
                  <a:pt x="599" y="939"/>
                </a:lnTo>
                <a:lnTo>
                  <a:pt x="599" y="939"/>
                </a:lnTo>
                <a:lnTo>
                  <a:pt x="597" y="935"/>
                </a:lnTo>
                <a:lnTo>
                  <a:pt x="597" y="930"/>
                </a:lnTo>
                <a:lnTo>
                  <a:pt x="599" y="923"/>
                </a:lnTo>
                <a:lnTo>
                  <a:pt x="599" y="923"/>
                </a:lnTo>
                <a:lnTo>
                  <a:pt x="601" y="921"/>
                </a:lnTo>
                <a:lnTo>
                  <a:pt x="604" y="921"/>
                </a:lnTo>
                <a:lnTo>
                  <a:pt x="610" y="923"/>
                </a:lnTo>
                <a:lnTo>
                  <a:pt x="615" y="926"/>
                </a:lnTo>
                <a:lnTo>
                  <a:pt x="617" y="926"/>
                </a:lnTo>
                <a:lnTo>
                  <a:pt x="619" y="926"/>
                </a:lnTo>
                <a:lnTo>
                  <a:pt x="619" y="926"/>
                </a:lnTo>
                <a:lnTo>
                  <a:pt x="620" y="924"/>
                </a:lnTo>
                <a:lnTo>
                  <a:pt x="620" y="923"/>
                </a:lnTo>
                <a:lnTo>
                  <a:pt x="617" y="917"/>
                </a:lnTo>
                <a:lnTo>
                  <a:pt x="608" y="910"/>
                </a:lnTo>
                <a:lnTo>
                  <a:pt x="608" y="910"/>
                </a:lnTo>
                <a:lnTo>
                  <a:pt x="601" y="906"/>
                </a:lnTo>
                <a:lnTo>
                  <a:pt x="593" y="905"/>
                </a:lnTo>
                <a:lnTo>
                  <a:pt x="593" y="905"/>
                </a:lnTo>
                <a:lnTo>
                  <a:pt x="582" y="892"/>
                </a:lnTo>
                <a:lnTo>
                  <a:pt x="582" y="892"/>
                </a:lnTo>
                <a:lnTo>
                  <a:pt x="577" y="888"/>
                </a:lnTo>
                <a:lnTo>
                  <a:pt x="570" y="883"/>
                </a:lnTo>
                <a:lnTo>
                  <a:pt x="563" y="879"/>
                </a:lnTo>
                <a:lnTo>
                  <a:pt x="555" y="874"/>
                </a:lnTo>
                <a:lnTo>
                  <a:pt x="555" y="874"/>
                </a:lnTo>
                <a:lnTo>
                  <a:pt x="548" y="863"/>
                </a:lnTo>
                <a:lnTo>
                  <a:pt x="543" y="854"/>
                </a:lnTo>
                <a:lnTo>
                  <a:pt x="543" y="854"/>
                </a:lnTo>
                <a:lnTo>
                  <a:pt x="537" y="845"/>
                </a:lnTo>
                <a:lnTo>
                  <a:pt x="532" y="838"/>
                </a:lnTo>
                <a:lnTo>
                  <a:pt x="532" y="838"/>
                </a:lnTo>
                <a:lnTo>
                  <a:pt x="530" y="830"/>
                </a:lnTo>
                <a:lnTo>
                  <a:pt x="530" y="823"/>
                </a:lnTo>
                <a:lnTo>
                  <a:pt x="530" y="821"/>
                </a:lnTo>
                <a:lnTo>
                  <a:pt x="534" y="820"/>
                </a:lnTo>
                <a:lnTo>
                  <a:pt x="535" y="818"/>
                </a:lnTo>
                <a:lnTo>
                  <a:pt x="541" y="818"/>
                </a:lnTo>
                <a:lnTo>
                  <a:pt x="541" y="818"/>
                </a:lnTo>
                <a:lnTo>
                  <a:pt x="544" y="820"/>
                </a:lnTo>
                <a:lnTo>
                  <a:pt x="550" y="821"/>
                </a:lnTo>
                <a:lnTo>
                  <a:pt x="555" y="829"/>
                </a:lnTo>
                <a:lnTo>
                  <a:pt x="555" y="829"/>
                </a:lnTo>
                <a:lnTo>
                  <a:pt x="561" y="839"/>
                </a:lnTo>
                <a:lnTo>
                  <a:pt x="568" y="848"/>
                </a:lnTo>
                <a:lnTo>
                  <a:pt x="568" y="848"/>
                </a:lnTo>
                <a:lnTo>
                  <a:pt x="575" y="854"/>
                </a:lnTo>
                <a:lnTo>
                  <a:pt x="582" y="859"/>
                </a:lnTo>
                <a:lnTo>
                  <a:pt x="599" y="868"/>
                </a:lnTo>
                <a:lnTo>
                  <a:pt x="599" y="868"/>
                </a:lnTo>
                <a:lnTo>
                  <a:pt x="613" y="876"/>
                </a:lnTo>
                <a:lnTo>
                  <a:pt x="620" y="877"/>
                </a:lnTo>
                <a:lnTo>
                  <a:pt x="626" y="881"/>
                </a:lnTo>
                <a:lnTo>
                  <a:pt x="626" y="881"/>
                </a:lnTo>
                <a:lnTo>
                  <a:pt x="633" y="888"/>
                </a:lnTo>
                <a:lnTo>
                  <a:pt x="637" y="896"/>
                </a:lnTo>
                <a:lnTo>
                  <a:pt x="637" y="896"/>
                </a:lnTo>
                <a:lnTo>
                  <a:pt x="639" y="908"/>
                </a:lnTo>
                <a:lnTo>
                  <a:pt x="640" y="923"/>
                </a:lnTo>
                <a:lnTo>
                  <a:pt x="640" y="923"/>
                </a:lnTo>
                <a:lnTo>
                  <a:pt x="642" y="928"/>
                </a:lnTo>
                <a:lnTo>
                  <a:pt x="644" y="935"/>
                </a:lnTo>
                <a:lnTo>
                  <a:pt x="653" y="946"/>
                </a:lnTo>
                <a:lnTo>
                  <a:pt x="653" y="946"/>
                </a:lnTo>
                <a:lnTo>
                  <a:pt x="662" y="953"/>
                </a:lnTo>
                <a:lnTo>
                  <a:pt x="662" y="953"/>
                </a:lnTo>
                <a:lnTo>
                  <a:pt x="669" y="961"/>
                </a:lnTo>
                <a:lnTo>
                  <a:pt x="669" y="961"/>
                </a:lnTo>
                <a:lnTo>
                  <a:pt x="678" y="964"/>
                </a:lnTo>
                <a:lnTo>
                  <a:pt x="682" y="966"/>
                </a:lnTo>
                <a:lnTo>
                  <a:pt x="686" y="970"/>
                </a:lnTo>
                <a:lnTo>
                  <a:pt x="686" y="970"/>
                </a:lnTo>
                <a:lnTo>
                  <a:pt x="684" y="972"/>
                </a:lnTo>
                <a:lnTo>
                  <a:pt x="682" y="973"/>
                </a:lnTo>
                <a:lnTo>
                  <a:pt x="675" y="973"/>
                </a:lnTo>
                <a:lnTo>
                  <a:pt x="675" y="973"/>
                </a:lnTo>
                <a:lnTo>
                  <a:pt x="671" y="975"/>
                </a:lnTo>
                <a:lnTo>
                  <a:pt x="671" y="977"/>
                </a:lnTo>
                <a:lnTo>
                  <a:pt x="671" y="984"/>
                </a:lnTo>
                <a:lnTo>
                  <a:pt x="671" y="984"/>
                </a:lnTo>
                <a:lnTo>
                  <a:pt x="673" y="990"/>
                </a:lnTo>
                <a:lnTo>
                  <a:pt x="677" y="993"/>
                </a:lnTo>
                <a:lnTo>
                  <a:pt x="682" y="995"/>
                </a:lnTo>
                <a:lnTo>
                  <a:pt x="687" y="995"/>
                </a:lnTo>
                <a:lnTo>
                  <a:pt x="687" y="995"/>
                </a:lnTo>
                <a:lnTo>
                  <a:pt x="691" y="995"/>
                </a:lnTo>
                <a:lnTo>
                  <a:pt x="693" y="993"/>
                </a:lnTo>
                <a:lnTo>
                  <a:pt x="695" y="990"/>
                </a:lnTo>
                <a:lnTo>
                  <a:pt x="696" y="986"/>
                </a:lnTo>
                <a:lnTo>
                  <a:pt x="696" y="986"/>
                </a:lnTo>
                <a:lnTo>
                  <a:pt x="696" y="981"/>
                </a:lnTo>
                <a:lnTo>
                  <a:pt x="698" y="979"/>
                </a:lnTo>
                <a:lnTo>
                  <a:pt x="700" y="977"/>
                </a:lnTo>
                <a:lnTo>
                  <a:pt x="706" y="975"/>
                </a:lnTo>
                <a:lnTo>
                  <a:pt x="706" y="975"/>
                </a:lnTo>
                <a:lnTo>
                  <a:pt x="709" y="973"/>
                </a:lnTo>
                <a:lnTo>
                  <a:pt x="713" y="972"/>
                </a:lnTo>
                <a:lnTo>
                  <a:pt x="713" y="966"/>
                </a:lnTo>
                <a:lnTo>
                  <a:pt x="711" y="962"/>
                </a:lnTo>
                <a:lnTo>
                  <a:pt x="711" y="962"/>
                </a:lnTo>
                <a:lnTo>
                  <a:pt x="707" y="957"/>
                </a:lnTo>
                <a:lnTo>
                  <a:pt x="702" y="952"/>
                </a:lnTo>
                <a:lnTo>
                  <a:pt x="702" y="952"/>
                </a:lnTo>
                <a:lnTo>
                  <a:pt x="696" y="944"/>
                </a:lnTo>
                <a:lnTo>
                  <a:pt x="695" y="939"/>
                </a:lnTo>
                <a:lnTo>
                  <a:pt x="696" y="935"/>
                </a:lnTo>
                <a:lnTo>
                  <a:pt x="696" y="935"/>
                </a:lnTo>
                <a:lnTo>
                  <a:pt x="698" y="932"/>
                </a:lnTo>
                <a:lnTo>
                  <a:pt x="702" y="930"/>
                </a:lnTo>
                <a:lnTo>
                  <a:pt x="711" y="930"/>
                </a:lnTo>
                <a:lnTo>
                  <a:pt x="711" y="930"/>
                </a:lnTo>
                <a:lnTo>
                  <a:pt x="715" y="928"/>
                </a:lnTo>
                <a:lnTo>
                  <a:pt x="716" y="924"/>
                </a:lnTo>
                <a:lnTo>
                  <a:pt x="716" y="924"/>
                </a:lnTo>
                <a:lnTo>
                  <a:pt x="718" y="919"/>
                </a:lnTo>
                <a:lnTo>
                  <a:pt x="720" y="915"/>
                </a:lnTo>
                <a:lnTo>
                  <a:pt x="720" y="915"/>
                </a:lnTo>
                <a:lnTo>
                  <a:pt x="722" y="912"/>
                </a:lnTo>
                <a:lnTo>
                  <a:pt x="724" y="910"/>
                </a:lnTo>
                <a:lnTo>
                  <a:pt x="729" y="910"/>
                </a:lnTo>
                <a:lnTo>
                  <a:pt x="729" y="910"/>
                </a:lnTo>
                <a:lnTo>
                  <a:pt x="734" y="912"/>
                </a:lnTo>
                <a:lnTo>
                  <a:pt x="734" y="912"/>
                </a:lnTo>
                <a:lnTo>
                  <a:pt x="744" y="915"/>
                </a:lnTo>
                <a:lnTo>
                  <a:pt x="747" y="917"/>
                </a:lnTo>
                <a:lnTo>
                  <a:pt x="749" y="923"/>
                </a:lnTo>
                <a:lnTo>
                  <a:pt x="749" y="923"/>
                </a:lnTo>
                <a:lnTo>
                  <a:pt x="754" y="934"/>
                </a:lnTo>
                <a:lnTo>
                  <a:pt x="756" y="939"/>
                </a:lnTo>
                <a:lnTo>
                  <a:pt x="758" y="946"/>
                </a:lnTo>
                <a:lnTo>
                  <a:pt x="758" y="946"/>
                </a:lnTo>
                <a:lnTo>
                  <a:pt x="756" y="968"/>
                </a:lnTo>
                <a:lnTo>
                  <a:pt x="756" y="972"/>
                </a:lnTo>
                <a:lnTo>
                  <a:pt x="758" y="977"/>
                </a:lnTo>
                <a:lnTo>
                  <a:pt x="760" y="981"/>
                </a:lnTo>
                <a:lnTo>
                  <a:pt x="765" y="986"/>
                </a:lnTo>
                <a:lnTo>
                  <a:pt x="765" y="986"/>
                </a:lnTo>
                <a:lnTo>
                  <a:pt x="778" y="995"/>
                </a:lnTo>
                <a:lnTo>
                  <a:pt x="778" y="995"/>
                </a:lnTo>
                <a:lnTo>
                  <a:pt x="785" y="1004"/>
                </a:lnTo>
                <a:lnTo>
                  <a:pt x="789" y="1010"/>
                </a:lnTo>
                <a:lnTo>
                  <a:pt x="792" y="1013"/>
                </a:lnTo>
                <a:lnTo>
                  <a:pt x="792" y="1013"/>
                </a:lnTo>
                <a:lnTo>
                  <a:pt x="798" y="1015"/>
                </a:lnTo>
                <a:lnTo>
                  <a:pt x="801" y="1017"/>
                </a:lnTo>
                <a:lnTo>
                  <a:pt x="805" y="1015"/>
                </a:lnTo>
                <a:lnTo>
                  <a:pt x="809" y="1013"/>
                </a:lnTo>
                <a:lnTo>
                  <a:pt x="814" y="1010"/>
                </a:lnTo>
                <a:lnTo>
                  <a:pt x="821" y="1004"/>
                </a:lnTo>
                <a:lnTo>
                  <a:pt x="821" y="1004"/>
                </a:lnTo>
                <a:lnTo>
                  <a:pt x="829" y="1004"/>
                </a:lnTo>
                <a:lnTo>
                  <a:pt x="834" y="1006"/>
                </a:lnTo>
                <a:lnTo>
                  <a:pt x="839" y="1010"/>
                </a:lnTo>
                <a:lnTo>
                  <a:pt x="845" y="1013"/>
                </a:lnTo>
                <a:lnTo>
                  <a:pt x="845" y="1013"/>
                </a:lnTo>
                <a:lnTo>
                  <a:pt x="852" y="1015"/>
                </a:lnTo>
                <a:lnTo>
                  <a:pt x="863" y="1015"/>
                </a:lnTo>
                <a:lnTo>
                  <a:pt x="872" y="1013"/>
                </a:lnTo>
                <a:lnTo>
                  <a:pt x="879" y="1010"/>
                </a:lnTo>
                <a:lnTo>
                  <a:pt x="879" y="1010"/>
                </a:lnTo>
                <a:lnTo>
                  <a:pt x="887" y="1000"/>
                </a:lnTo>
                <a:lnTo>
                  <a:pt x="888" y="999"/>
                </a:lnTo>
                <a:lnTo>
                  <a:pt x="892" y="999"/>
                </a:lnTo>
                <a:lnTo>
                  <a:pt x="894" y="1000"/>
                </a:lnTo>
                <a:lnTo>
                  <a:pt x="897" y="1002"/>
                </a:lnTo>
                <a:lnTo>
                  <a:pt x="897" y="1002"/>
                </a:lnTo>
                <a:lnTo>
                  <a:pt x="899" y="1008"/>
                </a:lnTo>
                <a:lnTo>
                  <a:pt x="901" y="1011"/>
                </a:lnTo>
                <a:lnTo>
                  <a:pt x="899" y="1017"/>
                </a:lnTo>
                <a:lnTo>
                  <a:pt x="897" y="1024"/>
                </a:lnTo>
                <a:lnTo>
                  <a:pt x="892" y="1037"/>
                </a:lnTo>
                <a:lnTo>
                  <a:pt x="885" y="1048"/>
                </a:lnTo>
                <a:lnTo>
                  <a:pt x="885" y="1048"/>
                </a:lnTo>
                <a:lnTo>
                  <a:pt x="899" y="1042"/>
                </a:lnTo>
                <a:lnTo>
                  <a:pt x="914" y="1037"/>
                </a:lnTo>
                <a:lnTo>
                  <a:pt x="928" y="1035"/>
                </a:lnTo>
                <a:lnTo>
                  <a:pt x="941" y="1033"/>
                </a:lnTo>
                <a:lnTo>
                  <a:pt x="955" y="1035"/>
                </a:lnTo>
                <a:lnTo>
                  <a:pt x="968" y="1035"/>
                </a:lnTo>
                <a:lnTo>
                  <a:pt x="995" y="1040"/>
                </a:lnTo>
                <a:lnTo>
                  <a:pt x="1022" y="1046"/>
                </a:lnTo>
                <a:lnTo>
                  <a:pt x="1049" y="1049"/>
                </a:lnTo>
                <a:lnTo>
                  <a:pt x="1064" y="1049"/>
                </a:lnTo>
                <a:lnTo>
                  <a:pt x="1078" y="1049"/>
                </a:lnTo>
                <a:lnTo>
                  <a:pt x="1095" y="1048"/>
                </a:lnTo>
                <a:lnTo>
                  <a:pt x="1109" y="1044"/>
                </a:lnTo>
                <a:lnTo>
                  <a:pt x="1109" y="10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xtLst/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99" name="Freeform 13"/>
          <p:cNvSpPr>
            <a:spLocks noEditPoints="1"/>
          </p:cNvSpPr>
          <p:nvPr/>
        </p:nvSpPr>
        <p:spPr bwMode="auto">
          <a:xfrm>
            <a:off x="135733" y="2604027"/>
            <a:ext cx="1466660" cy="1937836"/>
          </a:xfrm>
          <a:custGeom>
            <a:avLst/>
            <a:gdLst>
              <a:gd name="T0" fmla="*/ 1006 w 1049"/>
              <a:gd name="T1" fmla="*/ 1089 h 1386"/>
              <a:gd name="T2" fmla="*/ 970 w 1049"/>
              <a:gd name="T3" fmla="*/ 1182 h 1386"/>
              <a:gd name="T4" fmla="*/ 937 w 1049"/>
              <a:gd name="T5" fmla="*/ 1214 h 1386"/>
              <a:gd name="T6" fmla="*/ 903 w 1049"/>
              <a:gd name="T7" fmla="*/ 1153 h 1386"/>
              <a:gd name="T8" fmla="*/ 928 w 1049"/>
              <a:gd name="T9" fmla="*/ 1095 h 1386"/>
              <a:gd name="T10" fmla="*/ 943 w 1049"/>
              <a:gd name="T11" fmla="*/ 1035 h 1386"/>
              <a:gd name="T12" fmla="*/ 986 w 1049"/>
              <a:gd name="T13" fmla="*/ 997 h 1386"/>
              <a:gd name="T14" fmla="*/ 1011 w 1049"/>
              <a:gd name="T15" fmla="*/ 1022 h 1386"/>
              <a:gd name="T16" fmla="*/ 702 w 1049"/>
              <a:gd name="T17" fmla="*/ 118 h 1386"/>
              <a:gd name="T18" fmla="*/ 671 w 1049"/>
              <a:gd name="T19" fmla="*/ 118 h 1386"/>
              <a:gd name="T20" fmla="*/ 599 w 1049"/>
              <a:gd name="T21" fmla="*/ 92 h 1386"/>
              <a:gd name="T22" fmla="*/ 561 w 1049"/>
              <a:gd name="T23" fmla="*/ 112 h 1386"/>
              <a:gd name="T24" fmla="*/ 499 w 1049"/>
              <a:gd name="T25" fmla="*/ 119 h 1386"/>
              <a:gd name="T26" fmla="*/ 425 w 1049"/>
              <a:gd name="T27" fmla="*/ 81 h 1386"/>
              <a:gd name="T28" fmla="*/ 420 w 1049"/>
              <a:gd name="T29" fmla="*/ 9 h 1386"/>
              <a:gd name="T30" fmla="*/ 351 w 1049"/>
              <a:gd name="T31" fmla="*/ 7 h 1386"/>
              <a:gd name="T32" fmla="*/ 262 w 1049"/>
              <a:gd name="T33" fmla="*/ 24 h 1386"/>
              <a:gd name="T34" fmla="*/ 202 w 1049"/>
              <a:gd name="T35" fmla="*/ 38 h 1386"/>
              <a:gd name="T36" fmla="*/ 161 w 1049"/>
              <a:gd name="T37" fmla="*/ 33 h 1386"/>
              <a:gd name="T38" fmla="*/ 134 w 1049"/>
              <a:gd name="T39" fmla="*/ 76 h 1386"/>
              <a:gd name="T40" fmla="*/ 106 w 1049"/>
              <a:gd name="T41" fmla="*/ 145 h 1386"/>
              <a:gd name="T42" fmla="*/ 49 w 1049"/>
              <a:gd name="T43" fmla="*/ 219 h 1386"/>
              <a:gd name="T44" fmla="*/ 12 w 1049"/>
              <a:gd name="T45" fmla="*/ 277 h 1386"/>
              <a:gd name="T46" fmla="*/ 9 w 1049"/>
              <a:gd name="T47" fmla="*/ 335 h 1386"/>
              <a:gd name="T48" fmla="*/ 7 w 1049"/>
              <a:gd name="T49" fmla="*/ 413 h 1386"/>
              <a:gd name="T50" fmla="*/ 14 w 1049"/>
              <a:gd name="T51" fmla="*/ 485 h 1386"/>
              <a:gd name="T52" fmla="*/ 79 w 1049"/>
              <a:gd name="T53" fmla="*/ 597 h 1386"/>
              <a:gd name="T54" fmla="*/ 168 w 1049"/>
              <a:gd name="T55" fmla="*/ 628 h 1386"/>
              <a:gd name="T56" fmla="*/ 244 w 1049"/>
              <a:gd name="T57" fmla="*/ 621 h 1386"/>
              <a:gd name="T58" fmla="*/ 324 w 1049"/>
              <a:gd name="T59" fmla="*/ 606 h 1386"/>
              <a:gd name="T60" fmla="*/ 382 w 1049"/>
              <a:gd name="T61" fmla="*/ 641 h 1386"/>
              <a:gd name="T62" fmla="*/ 392 w 1049"/>
              <a:gd name="T63" fmla="*/ 747 h 1386"/>
              <a:gd name="T64" fmla="*/ 450 w 1049"/>
              <a:gd name="T65" fmla="*/ 845 h 1386"/>
              <a:gd name="T66" fmla="*/ 458 w 1049"/>
              <a:gd name="T67" fmla="*/ 919 h 1386"/>
              <a:gd name="T68" fmla="*/ 440 w 1049"/>
              <a:gd name="T69" fmla="*/ 1008 h 1386"/>
              <a:gd name="T70" fmla="*/ 452 w 1049"/>
              <a:gd name="T71" fmla="*/ 1075 h 1386"/>
              <a:gd name="T72" fmla="*/ 470 w 1049"/>
              <a:gd name="T73" fmla="*/ 1135 h 1386"/>
              <a:gd name="T74" fmla="*/ 490 w 1049"/>
              <a:gd name="T75" fmla="*/ 1234 h 1386"/>
              <a:gd name="T76" fmla="*/ 526 w 1049"/>
              <a:gd name="T77" fmla="*/ 1343 h 1386"/>
              <a:gd name="T78" fmla="*/ 550 w 1049"/>
              <a:gd name="T79" fmla="*/ 1386 h 1386"/>
              <a:gd name="T80" fmla="*/ 637 w 1049"/>
              <a:gd name="T81" fmla="*/ 1379 h 1386"/>
              <a:gd name="T82" fmla="*/ 706 w 1049"/>
              <a:gd name="T83" fmla="*/ 1334 h 1386"/>
              <a:gd name="T84" fmla="*/ 754 w 1049"/>
              <a:gd name="T85" fmla="*/ 1261 h 1386"/>
              <a:gd name="T86" fmla="*/ 783 w 1049"/>
              <a:gd name="T87" fmla="*/ 1200 h 1386"/>
              <a:gd name="T88" fmla="*/ 792 w 1049"/>
              <a:gd name="T89" fmla="*/ 1124 h 1386"/>
              <a:gd name="T90" fmla="*/ 807 w 1049"/>
              <a:gd name="T91" fmla="*/ 1080 h 1386"/>
              <a:gd name="T92" fmla="*/ 859 w 1049"/>
              <a:gd name="T93" fmla="*/ 1035 h 1386"/>
              <a:gd name="T94" fmla="*/ 874 w 1049"/>
              <a:gd name="T95" fmla="*/ 934 h 1386"/>
              <a:gd name="T96" fmla="*/ 845 w 1049"/>
              <a:gd name="T97" fmla="*/ 838 h 1386"/>
              <a:gd name="T98" fmla="*/ 868 w 1049"/>
              <a:gd name="T99" fmla="*/ 785 h 1386"/>
              <a:gd name="T100" fmla="*/ 925 w 1049"/>
              <a:gd name="T101" fmla="*/ 720 h 1386"/>
              <a:gd name="T102" fmla="*/ 986 w 1049"/>
              <a:gd name="T103" fmla="*/ 648 h 1386"/>
              <a:gd name="T104" fmla="*/ 1010 w 1049"/>
              <a:gd name="T105" fmla="*/ 588 h 1386"/>
              <a:gd name="T106" fmla="*/ 1042 w 1049"/>
              <a:gd name="T107" fmla="*/ 521 h 1386"/>
              <a:gd name="T108" fmla="*/ 1031 w 1049"/>
              <a:gd name="T109" fmla="*/ 492 h 1386"/>
              <a:gd name="T110" fmla="*/ 990 w 1049"/>
              <a:gd name="T111" fmla="*/ 507 h 1386"/>
              <a:gd name="T112" fmla="*/ 934 w 1049"/>
              <a:gd name="T113" fmla="*/ 512 h 1386"/>
              <a:gd name="T114" fmla="*/ 894 w 1049"/>
              <a:gd name="T115" fmla="*/ 456 h 1386"/>
              <a:gd name="T116" fmla="*/ 841 w 1049"/>
              <a:gd name="T117" fmla="*/ 342 h 1386"/>
              <a:gd name="T118" fmla="*/ 800 w 1049"/>
              <a:gd name="T119" fmla="*/ 252 h 1386"/>
              <a:gd name="T120" fmla="*/ 762 w 1049"/>
              <a:gd name="T121" fmla="*/ 176 h 1386"/>
              <a:gd name="T122" fmla="*/ 742 w 1049"/>
              <a:gd name="T123" fmla="*/ 11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49" h="1386">
                <a:moveTo>
                  <a:pt x="1011" y="1022"/>
                </a:moveTo>
                <a:lnTo>
                  <a:pt x="1011" y="1022"/>
                </a:lnTo>
                <a:lnTo>
                  <a:pt x="1010" y="1031"/>
                </a:lnTo>
                <a:lnTo>
                  <a:pt x="1010" y="1040"/>
                </a:lnTo>
                <a:lnTo>
                  <a:pt x="1010" y="1040"/>
                </a:lnTo>
                <a:lnTo>
                  <a:pt x="1011" y="1053"/>
                </a:lnTo>
                <a:lnTo>
                  <a:pt x="1011" y="1066"/>
                </a:lnTo>
                <a:lnTo>
                  <a:pt x="1010" y="1077"/>
                </a:lnTo>
                <a:lnTo>
                  <a:pt x="1006" y="1089"/>
                </a:lnTo>
                <a:lnTo>
                  <a:pt x="1006" y="1089"/>
                </a:lnTo>
                <a:lnTo>
                  <a:pt x="995" y="1111"/>
                </a:lnTo>
                <a:lnTo>
                  <a:pt x="990" y="1122"/>
                </a:lnTo>
                <a:lnTo>
                  <a:pt x="988" y="1135"/>
                </a:lnTo>
                <a:lnTo>
                  <a:pt x="988" y="1135"/>
                </a:lnTo>
                <a:lnTo>
                  <a:pt x="984" y="1147"/>
                </a:lnTo>
                <a:lnTo>
                  <a:pt x="979" y="1158"/>
                </a:lnTo>
                <a:lnTo>
                  <a:pt x="973" y="1169"/>
                </a:lnTo>
                <a:lnTo>
                  <a:pt x="970" y="1182"/>
                </a:lnTo>
                <a:lnTo>
                  <a:pt x="970" y="1182"/>
                </a:lnTo>
                <a:lnTo>
                  <a:pt x="966" y="1200"/>
                </a:lnTo>
                <a:lnTo>
                  <a:pt x="963" y="1209"/>
                </a:lnTo>
                <a:lnTo>
                  <a:pt x="959" y="1212"/>
                </a:lnTo>
                <a:lnTo>
                  <a:pt x="955" y="1214"/>
                </a:lnTo>
                <a:lnTo>
                  <a:pt x="955" y="1214"/>
                </a:lnTo>
                <a:lnTo>
                  <a:pt x="952" y="1216"/>
                </a:lnTo>
                <a:lnTo>
                  <a:pt x="946" y="1216"/>
                </a:lnTo>
                <a:lnTo>
                  <a:pt x="937" y="1214"/>
                </a:lnTo>
                <a:lnTo>
                  <a:pt x="928" y="1209"/>
                </a:lnTo>
                <a:lnTo>
                  <a:pt x="923" y="1200"/>
                </a:lnTo>
                <a:lnTo>
                  <a:pt x="923" y="1200"/>
                </a:lnTo>
                <a:lnTo>
                  <a:pt x="919" y="1192"/>
                </a:lnTo>
                <a:lnTo>
                  <a:pt x="917" y="1185"/>
                </a:lnTo>
                <a:lnTo>
                  <a:pt x="917" y="1185"/>
                </a:lnTo>
                <a:lnTo>
                  <a:pt x="906" y="1171"/>
                </a:lnTo>
                <a:lnTo>
                  <a:pt x="905" y="1163"/>
                </a:lnTo>
                <a:lnTo>
                  <a:pt x="903" y="1153"/>
                </a:lnTo>
                <a:lnTo>
                  <a:pt x="903" y="1153"/>
                </a:lnTo>
                <a:lnTo>
                  <a:pt x="905" y="1144"/>
                </a:lnTo>
                <a:lnTo>
                  <a:pt x="908" y="1135"/>
                </a:lnTo>
                <a:lnTo>
                  <a:pt x="912" y="1127"/>
                </a:lnTo>
                <a:lnTo>
                  <a:pt x="919" y="1120"/>
                </a:lnTo>
                <a:lnTo>
                  <a:pt x="919" y="1120"/>
                </a:lnTo>
                <a:lnTo>
                  <a:pt x="925" y="1111"/>
                </a:lnTo>
                <a:lnTo>
                  <a:pt x="928" y="1104"/>
                </a:lnTo>
                <a:lnTo>
                  <a:pt x="928" y="1095"/>
                </a:lnTo>
                <a:lnTo>
                  <a:pt x="926" y="1086"/>
                </a:lnTo>
                <a:lnTo>
                  <a:pt x="926" y="1086"/>
                </a:lnTo>
                <a:lnTo>
                  <a:pt x="923" y="1068"/>
                </a:lnTo>
                <a:lnTo>
                  <a:pt x="923" y="1059"/>
                </a:lnTo>
                <a:lnTo>
                  <a:pt x="925" y="1049"/>
                </a:lnTo>
                <a:lnTo>
                  <a:pt x="925" y="1049"/>
                </a:lnTo>
                <a:lnTo>
                  <a:pt x="928" y="1044"/>
                </a:lnTo>
                <a:lnTo>
                  <a:pt x="932" y="1040"/>
                </a:lnTo>
                <a:lnTo>
                  <a:pt x="943" y="1035"/>
                </a:lnTo>
                <a:lnTo>
                  <a:pt x="955" y="1030"/>
                </a:lnTo>
                <a:lnTo>
                  <a:pt x="964" y="1024"/>
                </a:lnTo>
                <a:lnTo>
                  <a:pt x="964" y="1024"/>
                </a:lnTo>
                <a:lnTo>
                  <a:pt x="972" y="1017"/>
                </a:lnTo>
                <a:lnTo>
                  <a:pt x="975" y="1010"/>
                </a:lnTo>
                <a:lnTo>
                  <a:pt x="975" y="1010"/>
                </a:lnTo>
                <a:lnTo>
                  <a:pt x="979" y="1002"/>
                </a:lnTo>
                <a:lnTo>
                  <a:pt x="983" y="999"/>
                </a:lnTo>
                <a:lnTo>
                  <a:pt x="986" y="997"/>
                </a:lnTo>
                <a:lnTo>
                  <a:pt x="986" y="997"/>
                </a:lnTo>
                <a:lnTo>
                  <a:pt x="990" y="997"/>
                </a:lnTo>
                <a:lnTo>
                  <a:pt x="997" y="997"/>
                </a:lnTo>
                <a:lnTo>
                  <a:pt x="1006" y="1001"/>
                </a:lnTo>
                <a:lnTo>
                  <a:pt x="1006" y="1001"/>
                </a:lnTo>
                <a:lnTo>
                  <a:pt x="1010" y="1004"/>
                </a:lnTo>
                <a:lnTo>
                  <a:pt x="1011" y="1011"/>
                </a:lnTo>
                <a:lnTo>
                  <a:pt x="1011" y="1017"/>
                </a:lnTo>
                <a:lnTo>
                  <a:pt x="1011" y="1022"/>
                </a:lnTo>
                <a:lnTo>
                  <a:pt x="1011" y="1022"/>
                </a:lnTo>
                <a:close/>
                <a:moveTo>
                  <a:pt x="742" y="116"/>
                </a:moveTo>
                <a:lnTo>
                  <a:pt x="742" y="116"/>
                </a:lnTo>
                <a:lnTo>
                  <a:pt x="733" y="121"/>
                </a:lnTo>
                <a:lnTo>
                  <a:pt x="733" y="121"/>
                </a:lnTo>
                <a:lnTo>
                  <a:pt x="724" y="123"/>
                </a:lnTo>
                <a:lnTo>
                  <a:pt x="716" y="123"/>
                </a:lnTo>
                <a:lnTo>
                  <a:pt x="702" y="118"/>
                </a:lnTo>
                <a:lnTo>
                  <a:pt x="702" y="118"/>
                </a:lnTo>
                <a:lnTo>
                  <a:pt x="697" y="116"/>
                </a:lnTo>
                <a:lnTo>
                  <a:pt x="691" y="116"/>
                </a:lnTo>
                <a:lnTo>
                  <a:pt x="691" y="116"/>
                </a:lnTo>
                <a:lnTo>
                  <a:pt x="687" y="118"/>
                </a:lnTo>
                <a:lnTo>
                  <a:pt x="684" y="121"/>
                </a:lnTo>
                <a:lnTo>
                  <a:pt x="684" y="121"/>
                </a:lnTo>
                <a:lnTo>
                  <a:pt x="680" y="121"/>
                </a:lnTo>
                <a:lnTo>
                  <a:pt x="677" y="119"/>
                </a:lnTo>
                <a:lnTo>
                  <a:pt x="671" y="118"/>
                </a:lnTo>
                <a:lnTo>
                  <a:pt x="671" y="118"/>
                </a:lnTo>
                <a:lnTo>
                  <a:pt x="648" y="119"/>
                </a:lnTo>
                <a:lnTo>
                  <a:pt x="637" y="118"/>
                </a:lnTo>
                <a:lnTo>
                  <a:pt x="631" y="114"/>
                </a:lnTo>
                <a:lnTo>
                  <a:pt x="626" y="110"/>
                </a:lnTo>
                <a:lnTo>
                  <a:pt x="626" y="110"/>
                </a:lnTo>
                <a:lnTo>
                  <a:pt x="617" y="103"/>
                </a:lnTo>
                <a:lnTo>
                  <a:pt x="608" y="96"/>
                </a:lnTo>
                <a:lnTo>
                  <a:pt x="599" y="92"/>
                </a:lnTo>
                <a:lnTo>
                  <a:pt x="593" y="90"/>
                </a:lnTo>
                <a:lnTo>
                  <a:pt x="588" y="90"/>
                </a:lnTo>
                <a:lnTo>
                  <a:pt x="588" y="90"/>
                </a:lnTo>
                <a:lnTo>
                  <a:pt x="577" y="92"/>
                </a:lnTo>
                <a:lnTo>
                  <a:pt x="570" y="96"/>
                </a:lnTo>
                <a:lnTo>
                  <a:pt x="564" y="103"/>
                </a:lnTo>
                <a:lnTo>
                  <a:pt x="563" y="107"/>
                </a:lnTo>
                <a:lnTo>
                  <a:pt x="561" y="112"/>
                </a:lnTo>
                <a:lnTo>
                  <a:pt x="561" y="112"/>
                </a:lnTo>
                <a:lnTo>
                  <a:pt x="561" y="125"/>
                </a:lnTo>
                <a:lnTo>
                  <a:pt x="559" y="132"/>
                </a:lnTo>
                <a:lnTo>
                  <a:pt x="554" y="136"/>
                </a:lnTo>
                <a:lnTo>
                  <a:pt x="554" y="136"/>
                </a:lnTo>
                <a:lnTo>
                  <a:pt x="548" y="138"/>
                </a:lnTo>
                <a:lnTo>
                  <a:pt x="541" y="138"/>
                </a:lnTo>
                <a:lnTo>
                  <a:pt x="526" y="134"/>
                </a:lnTo>
                <a:lnTo>
                  <a:pt x="510" y="128"/>
                </a:lnTo>
                <a:lnTo>
                  <a:pt x="499" y="119"/>
                </a:lnTo>
                <a:lnTo>
                  <a:pt x="499" y="119"/>
                </a:lnTo>
                <a:lnTo>
                  <a:pt x="490" y="112"/>
                </a:lnTo>
                <a:lnTo>
                  <a:pt x="481" y="105"/>
                </a:lnTo>
                <a:lnTo>
                  <a:pt x="472" y="100"/>
                </a:lnTo>
                <a:lnTo>
                  <a:pt x="459" y="96"/>
                </a:lnTo>
                <a:lnTo>
                  <a:pt x="459" y="96"/>
                </a:lnTo>
                <a:lnTo>
                  <a:pt x="447" y="94"/>
                </a:lnTo>
                <a:lnTo>
                  <a:pt x="436" y="89"/>
                </a:lnTo>
                <a:lnTo>
                  <a:pt x="425" y="81"/>
                </a:lnTo>
                <a:lnTo>
                  <a:pt x="420" y="76"/>
                </a:lnTo>
                <a:lnTo>
                  <a:pt x="418" y="71"/>
                </a:lnTo>
                <a:lnTo>
                  <a:pt x="418" y="71"/>
                </a:lnTo>
                <a:lnTo>
                  <a:pt x="416" y="62"/>
                </a:lnTo>
                <a:lnTo>
                  <a:pt x="416" y="52"/>
                </a:lnTo>
                <a:lnTo>
                  <a:pt x="420" y="34"/>
                </a:lnTo>
                <a:lnTo>
                  <a:pt x="421" y="24"/>
                </a:lnTo>
                <a:lnTo>
                  <a:pt x="421" y="16"/>
                </a:lnTo>
                <a:lnTo>
                  <a:pt x="420" y="9"/>
                </a:lnTo>
                <a:lnTo>
                  <a:pt x="416" y="5"/>
                </a:lnTo>
                <a:lnTo>
                  <a:pt x="412" y="4"/>
                </a:lnTo>
                <a:lnTo>
                  <a:pt x="412" y="4"/>
                </a:lnTo>
                <a:lnTo>
                  <a:pt x="401" y="0"/>
                </a:lnTo>
                <a:lnTo>
                  <a:pt x="389" y="0"/>
                </a:lnTo>
                <a:lnTo>
                  <a:pt x="376" y="2"/>
                </a:lnTo>
                <a:lnTo>
                  <a:pt x="365" y="4"/>
                </a:lnTo>
                <a:lnTo>
                  <a:pt x="365" y="4"/>
                </a:lnTo>
                <a:lnTo>
                  <a:pt x="351" y="7"/>
                </a:lnTo>
                <a:lnTo>
                  <a:pt x="338" y="11"/>
                </a:lnTo>
                <a:lnTo>
                  <a:pt x="324" y="11"/>
                </a:lnTo>
                <a:lnTo>
                  <a:pt x="309" y="11"/>
                </a:lnTo>
                <a:lnTo>
                  <a:pt x="309" y="11"/>
                </a:lnTo>
                <a:lnTo>
                  <a:pt x="297" y="9"/>
                </a:lnTo>
                <a:lnTo>
                  <a:pt x="284" y="11"/>
                </a:lnTo>
                <a:lnTo>
                  <a:pt x="273" y="16"/>
                </a:lnTo>
                <a:lnTo>
                  <a:pt x="262" y="24"/>
                </a:lnTo>
                <a:lnTo>
                  <a:pt x="262" y="24"/>
                </a:lnTo>
                <a:lnTo>
                  <a:pt x="249" y="33"/>
                </a:lnTo>
                <a:lnTo>
                  <a:pt x="239" y="40"/>
                </a:lnTo>
                <a:lnTo>
                  <a:pt x="233" y="42"/>
                </a:lnTo>
                <a:lnTo>
                  <a:pt x="228" y="42"/>
                </a:lnTo>
                <a:lnTo>
                  <a:pt x="220" y="42"/>
                </a:lnTo>
                <a:lnTo>
                  <a:pt x="213" y="40"/>
                </a:lnTo>
                <a:lnTo>
                  <a:pt x="213" y="40"/>
                </a:lnTo>
                <a:lnTo>
                  <a:pt x="208" y="38"/>
                </a:lnTo>
                <a:lnTo>
                  <a:pt x="202" y="38"/>
                </a:lnTo>
                <a:lnTo>
                  <a:pt x="192" y="38"/>
                </a:lnTo>
                <a:lnTo>
                  <a:pt x="192" y="38"/>
                </a:lnTo>
                <a:lnTo>
                  <a:pt x="186" y="38"/>
                </a:lnTo>
                <a:lnTo>
                  <a:pt x="182" y="34"/>
                </a:lnTo>
                <a:lnTo>
                  <a:pt x="177" y="31"/>
                </a:lnTo>
                <a:lnTo>
                  <a:pt x="172" y="29"/>
                </a:lnTo>
                <a:lnTo>
                  <a:pt x="172" y="29"/>
                </a:lnTo>
                <a:lnTo>
                  <a:pt x="164" y="31"/>
                </a:lnTo>
                <a:lnTo>
                  <a:pt x="161" y="33"/>
                </a:lnTo>
                <a:lnTo>
                  <a:pt x="159" y="38"/>
                </a:lnTo>
                <a:lnTo>
                  <a:pt x="159" y="42"/>
                </a:lnTo>
                <a:lnTo>
                  <a:pt x="159" y="52"/>
                </a:lnTo>
                <a:lnTo>
                  <a:pt x="157" y="62"/>
                </a:lnTo>
                <a:lnTo>
                  <a:pt x="157" y="62"/>
                </a:lnTo>
                <a:lnTo>
                  <a:pt x="155" y="65"/>
                </a:lnTo>
                <a:lnTo>
                  <a:pt x="152" y="69"/>
                </a:lnTo>
                <a:lnTo>
                  <a:pt x="143" y="72"/>
                </a:lnTo>
                <a:lnTo>
                  <a:pt x="134" y="76"/>
                </a:lnTo>
                <a:lnTo>
                  <a:pt x="128" y="78"/>
                </a:lnTo>
                <a:lnTo>
                  <a:pt x="125" y="81"/>
                </a:lnTo>
                <a:lnTo>
                  <a:pt x="125" y="81"/>
                </a:lnTo>
                <a:lnTo>
                  <a:pt x="121" y="89"/>
                </a:lnTo>
                <a:lnTo>
                  <a:pt x="116" y="96"/>
                </a:lnTo>
                <a:lnTo>
                  <a:pt x="112" y="112"/>
                </a:lnTo>
                <a:lnTo>
                  <a:pt x="108" y="128"/>
                </a:lnTo>
                <a:lnTo>
                  <a:pt x="106" y="145"/>
                </a:lnTo>
                <a:lnTo>
                  <a:pt x="106" y="145"/>
                </a:lnTo>
                <a:lnTo>
                  <a:pt x="105" y="157"/>
                </a:lnTo>
                <a:lnTo>
                  <a:pt x="101" y="168"/>
                </a:lnTo>
                <a:lnTo>
                  <a:pt x="96" y="181"/>
                </a:lnTo>
                <a:lnTo>
                  <a:pt x="87" y="190"/>
                </a:lnTo>
                <a:lnTo>
                  <a:pt x="87" y="190"/>
                </a:lnTo>
                <a:lnTo>
                  <a:pt x="74" y="197"/>
                </a:lnTo>
                <a:lnTo>
                  <a:pt x="63" y="204"/>
                </a:lnTo>
                <a:lnTo>
                  <a:pt x="52" y="214"/>
                </a:lnTo>
                <a:lnTo>
                  <a:pt x="49" y="219"/>
                </a:lnTo>
                <a:lnTo>
                  <a:pt x="47" y="226"/>
                </a:lnTo>
                <a:lnTo>
                  <a:pt x="47" y="226"/>
                </a:lnTo>
                <a:lnTo>
                  <a:pt x="43" y="237"/>
                </a:lnTo>
                <a:lnTo>
                  <a:pt x="38" y="246"/>
                </a:lnTo>
                <a:lnTo>
                  <a:pt x="32" y="255"/>
                </a:lnTo>
                <a:lnTo>
                  <a:pt x="23" y="264"/>
                </a:lnTo>
                <a:lnTo>
                  <a:pt x="23" y="264"/>
                </a:lnTo>
                <a:lnTo>
                  <a:pt x="14" y="273"/>
                </a:lnTo>
                <a:lnTo>
                  <a:pt x="12" y="277"/>
                </a:lnTo>
                <a:lnTo>
                  <a:pt x="11" y="282"/>
                </a:lnTo>
                <a:lnTo>
                  <a:pt x="11" y="282"/>
                </a:lnTo>
                <a:lnTo>
                  <a:pt x="7" y="295"/>
                </a:lnTo>
                <a:lnTo>
                  <a:pt x="3" y="306"/>
                </a:lnTo>
                <a:lnTo>
                  <a:pt x="1" y="317"/>
                </a:lnTo>
                <a:lnTo>
                  <a:pt x="3" y="324"/>
                </a:lnTo>
                <a:lnTo>
                  <a:pt x="7" y="329"/>
                </a:lnTo>
                <a:lnTo>
                  <a:pt x="7" y="329"/>
                </a:lnTo>
                <a:lnTo>
                  <a:pt x="9" y="335"/>
                </a:lnTo>
                <a:lnTo>
                  <a:pt x="9" y="342"/>
                </a:lnTo>
                <a:lnTo>
                  <a:pt x="11" y="356"/>
                </a:lnTo>
                <a:lnTo>
                  <a:pt x="11" y="356"/>
                </a:lnTo>
                <a:lnTo>
                  <a:pt x="14" y="367"/>
                </a:lnTo>
                <a:lnTo>
                  <a:pt x="16" y="380"/>
                </a:lnTo>
                <a:lnTo>
                  <a:pt x="16" y="380"/>
                </a:lnTo>
                <a:lnTo>
                  <a:pt x="14" y="389"/>
                </a:lnTo>
                <a:lnTo>
                  <a:pt x="12" y="396"/>
                </a:lnTo>
                <a:lnTo>
                  <a:pt x="7" y="413"/>
                </a:lnTo>
                <a:lnTo>
                  <a:pt x="7" y="413"/>
                </a:lnTo>
                <a:lnTo>
                  <a:pt x="3" y="423"/>
                </a:lnTo>
                <a:lnTo>
                  <a:pt x="1" y="436"/>
                </a:lnTo>
                <a:lnTo>
                  <a:pt x="0" y="449"/>
                </a:lnTo>
                <a:lnTo>
                  <a:pt x="0" y="460"/>
                </a:lnTo>
                <a:lnTo>
                  <a:pt x="0" y="460"/>
                </a:lnTo>
                <a:lnTo>
                  <a:pt x="1" y="467"/>
                </a:lnTo>
                <a:lnTo>
                  <a:pt x="5" y="474"/>
                </a:lnTo>
                <a:lnTo>
                  <a:pt x="14" y="485"/>
                </a:lnTo>
                <a:lnTo>
                  <a:pt x="25" y="498"/>
                </a:lnTo>
                <a:lnTo>
                  <a:pt x="34" y="508"/>
                </a:lnTo>
                <a:lnTo>
                  <a:pt x="34" y="508"/>
                </a:lnTo>
                <a:lnTo>
                  <a:pt x="39" y="519"/>
                </a:lnTo>
                <a:lnTo>
                  <a:pt x="47" y="532"/>
                </a:lnTo>
                <a:lnTo>
                  <a:pt x="58" y="561"/>
                </a:lnTo>
                <a:lnTo>
                  <a:pt x="63" y="575"/>
                </a:lnTo>
                <a:lnTo>
                  <a:pt x="70" y="588"/>
                </a:lnTo>
                <a:lnTo>
                  <a:pt x="79" y="597"/>
                </a:lnTo>
                <a:lnTo>
                  <a:pt x="90" y="606"/>
                </a:lnTo>
                <a:lnTo>
                  <a:pt x="90" y="606"/>
                </a:lnTo>
                <a:lnTo>
                  <a:pt x="108" y="615"/>
                </a:lnTo>
                <a:lnTo>
                  <a:pt x="128" y="624"/>
                </a:lnTo>
                <a:lnTo>
                  <a:pt x="137" y="628"/>
                </a:lnTo>
                <a:lnTo>
                  <a:pt x="148" y="630"/>
                </a:lnTo>
                <a:lnTo>
                  <a:pt x="159" y="630"/>
                </a:lnTo>
                <a:lnTo>
                  <a:pt x="168" y="628"/>
                </a:lnTo>
                <a:lnTo>
                  <a:pt x="168" y="628"/>
                </a:lnTo>
                <a:lnTo>
                  <a:pt x="190" y="621"/>
                </a:lnTo>
                <a:lnTo>
                  <a:pt x="213" y="617"/>
                </a:lnTo>
                <a:lnTo>
                  <a:pt x="213" y="617"/>
                </a:lnTo>
                <a:lnTo>
                  <a:pt x="222" y="615"/>
                </a:lnTo>
                <a:lnTo>
                  <a:pt x="230" y="615"/>
                </a:lnTo>
                <a:lnTo>
                  <a:pt x="230" y="615"/>
                </a:lnTo>
                <a:lnTo>
                  <a:pt x="237" y="617"/>
                </a:lnTo>
                <a:lnTo>
                  <a:pt x="244" y="621"/>
                </a:lnTo>
                <a:lnTo>
                  <a:pt x="244" y="621"/>
                </a:lnTo>
                <a:lnTo>
                  <a:pt x="251" y="622"/>
                </a:lnTo>
                <a:lnTo>
                  <a:pt x="259" y="622"/>
                </a:lnTo>
                <a:lnTo>
                  <a:pt x="271" y="619"/>
                </a:lnTo>
                <a:lnTo>
                  <a:pt x="295" y="610"/>
                </a:lnTo>
                <a:lnTo>
                  <a:pt x="295" y="610"/>
                </a:lnTo>
                <a:lnTo>
                  <a:pt x="307" y="606"/>
                </a:lnTo>
                <a:lnTo>
                  <a:pt x="318" y="606"/>
                </a:lnTo>
                <a:lnTo>
                  <a:pt x="318" y="606"/>
                </a:lnTo>
                <a:lnTo>
                  <a:pt x="324" y="606"/>
                </a:lnTo>
                <a:lnTo>
                  <a:pt x="327" y="608"/>
                </a:lnTo>
                <a:lnTo>
                  <a:pt x="335" y="613"/>
                </a:lnTo>
                <a:lnTo>
                  <a:pt x="335" y="613"/>
                </a:lnTo>
                <a:lnTo>
                  <a:pt x="351" y="626"/>
                </a:lnTo>
                <a:lnTo>
                  <a:pt x="360" y="631"/>
                </a:lnTo>
                <a:lnTo>
                  <a:pt x="369" y="635"/>
                </a:lnTo>
                <a:lnTo>
                  <a:pt x="369" y="635"/>
                </a:lnTo>
                <a:lnTo>
                  <a:pt x="376" y="637"/>
                </a:lnTo>
                <a:lnTo>
                  <a:pt x="382" y="641"/>
                </a:lnTo>
                <a:lnTo>
                  <a:pt x="387" y="646"/>
                </a:lnTo>
                <a:lnTo>
                  <a:pt x="392" y="651"/>
                </a:lnTo>
                <a:lnTo>
                  <a:pt x="398" y="662"/>
                </a:lnTo>
                <a:lnTo>
                  <a:pt x="401" y="677"/>
                </a:lnTo>
                <a:lnTo>
                  <a:pt x="401" y="691"/>
                </a:lnTo>
                <a:lnTo>
                  <a:pt x="400" y="706"/>
                </a:lnTo>
                <a:lnTo>
                  <a:pt x="394" y="735"/>
                </a:lnTo>
                <a:lnTo>
                  <a:pt x="394" y="735"/>
                </a:lnTo>
                <a:lnTo>
                  <a:pt x="392" y="747"/>
                </a:lnTo>
                <a:lnTo>
                  <a:pt x="394" y="762"/>
                </a:lnTo>
                <a:lnTo>
                  <a:pt x="400" y="776"/>
                </a:lnTo>
                <a:lnTo>
                  <a:pt x="407" y="789"/>
                </a:lnTo>
                <a:lnTo>
                  <a:pt x="407" y="789"/>
                </a:lnTo>
                <a:lnTo>
                  <a:pt x="427" y="809"/>
                </a:lnTo>
                <a:lnTo>
                  <a:pt x="436" y="820"/>
                </a:lnTo>
                <a:lnTo>
                  <a:pt x="445" y="831"/>
                </a:lnTo>
                <a:lnTo>
                  <a:pt x="445" y="831"/>
                </a:lnTo>
                <a:lnTo>
                  <a:pt x="450" y="845"/>
                </a:lnTo>
                <a:lnTo>
                  <a:pt x="456" y="859"/>
                </a:lnTo>
                <a:lnTo>
                  <a:pt x="456" y="859"/>
                </a:lnTo>
                <a:lnTo>
                  <a:pt x="456" y="874"/>
                </a:lnTo>
                <a:lnTo>
                  <a:pt x="456" y="874"/>
                </a:lnTo>
                <a:lnTo>
                  <a:pt x="456" y="887"/>
                </a:lnTo>
                <a:lnTo>
                  <a:pt x="454" y="897"/>
                </a:lnTo>
                <a:lnTo>
                  <a:pt x="454" y="908"/>
                </a:lnTo>
                <a:lnTo>
                  <a:pt x="454" y="914"/>
                </a:lnTo>
                <a:lnTo>
                  <a:pt x="458" y="919"/>
                </a:lnTo>
                <a:lnTo>
                  <a:pt x="458" y="919"/>
                </a:lnTo>
                <a:lnTo>
                  <a:pt x="463" y="928"/>
                </a:lnTo>
                <a:lnTo>
                  <a:pt x="463" y="939"/>
                </a:lnTo>
                <a:lnTo>
                  <a:pt x="461" y="952"/>
                </a:lnTo>
                <a:lnTo>
                  <a:pt x="458" y="963"/>
                </a:lnTo>
                <a:lnTo>
                  <a:pt x="447" y="984"/>
                </a:lnTo>
                <a:lnTo>
                  <a:pt x="443" y="995"/>
                </a:lnTo>
                <a:lnTo>
                  <a:pt x="440" y="1008"/>
                </a:lnTo>
                <a:lnTo>
                  <a:pt x="440" y="1008"/>
                </a:lnTo>
                <a:lnTo>
                  <a:pt x="436" y="1021"/>
                </a:lnTo>
                <a:lnTo>
                  <a:pt x="434" y="1037"/>
                </a:lnTo>
                <a:lnTo>
                  <a:pt x="434" y="1046"/>
                </a:lnTo>
                <a:lnTo>
                  <a:pt x="434" y="1053"/>
                </a:lnTo>
                <a:lnTo>
                  <a:pt x="436" y="1060"/>
                </a:lnTo>
                <a:lnTo>
                  <a:pt x="440" y="1066"/>
                </a:lnTo>
                <a:lnTo>
                  <a:pt x="440" y="1066"/>
                </a:lnTo>
                <a:lnTo>
                  <a:pt x="447" y="1073"/>
                </a:lnTo>
                <a:lnTo>
                  <a:pt x="452" y="1075"/>
                </a:lnTo>
                <a:lnTo>
                  <a:pt x="454" y="1078"/>
                </a:lnTo>
                <a:lnTo>
                  <a:pt x="454" y="1078"/>
                </a:lnTo>
                <a:lnTo>
                  <a:pt x="459" y="1086"/>
                </a:lnTo>
                <a:lnTo>
                  <a:pt x="461" y="1095"/>
                </a:lnTo>
                <a:lnTo>
                  <a:pt x="465" y="1109"/>
                </a:lnTo>
                <a:lnTo>
                  <a:pt x="465" y="1109"/>
                </a:lnTo>
                <a:lnTo>
                  <a:pt x="468" y="1122"/>
                </a:lnTo>
                <a:lnTo>
                  <a:pt x="470" y="1135"/>
                </a:lnTo>
                <a:lnTo>
                  <a:pt x="470" y="1135"/>
                </a:lnTo>
                <a:lnTo>
                  <a:pt x="474" y="1142"/>
                </a:lnTo>
                <a:lnTo>
                  <a:pt x="478" y="1149"/>
                </a:lnTo>
                <a:lnTo>
                  <a:pt x="481" y="1154"/>
                </a:lnTo>
                <a:lnTo>
                  <a:pt x="485" y="1163"/>
                </a:lnTo>
                <a:lnTo>
                  <a:pt x="485" y="1163"/>
                </a:lnTo>
                <a:lnTo>
                  <a:pt x="487" y="1183"/>
                </a:lnTo>
                <a:lnTo>
                  <a:pt x="487" y="1203"/>
                </a:lnTo>
                <a:lnTo>
                  <a:pt x="488" y="1225"/>
                </a:lnTo>
                <a:lnTo>
                  <a:pt x="490" y="1234"/>
                </a:lnTo>
                <a:lnTo>
                  <a:pt x="494" y="1245"/>
                </a:lnTo>
                <a:lnTo>
                  <a:pt x="494" y="1245"/>
                </a:lnTo>
                <a:lnTo>
                  <a:pt x="517" y="1290"/>
                </a:lnTo>
                <a:lnTo>
                  <a:pt x="517" y="1290"/>
                </a:lnTo>
                <a:lnTo>
                  <a:pt x="523" y="1303"/>
                </a:lnTo>
                <a:lnTo>
                  <a:pt x="526" y="1319"/>
                </a:lnTo>
                <a:lnTo>
                  <a:pt x="526" y="1319"/>
                </a:lnTo>
                <a:lnTo>
                  <a:pt x="526" y="1330"/>
                </a:lnTo>
                <a:lnTo>
                  <a:pt x="526" y="1343"/>
                </a:lnTo>
                <a:lnTo>
                  <a:pt x="525" y="1355"/>
                </a:lnTo>
                <a:lnTo>
                  <a:pt x="525" y="1366"/>
                </a:lnTo>
                <a:lnTo>
                  <a:pt x="525" y="1366"/>
                </a:lnTo>
                <a:lnTo>
                  <a:pt x="526" y="1373"/>
                </a:lnTo>
                <a:lnTo>
                  <a:pt x="530" y="1379"/>
                </a:lnTo>
                <a:lnTo>
                  <a:pt x="534" y="1384"/>
                </a:lnTo>
                <a:lnTo>
                  <a:pt x="539" y="1386"/>
                </a:lnTo>
                <a:lnTo>
                  <a:pt x="544" y="1386"/>
                </a:lnTo>
                <a:lnTo>
                  <a:pt x="550" y="1386"/>
                </a:lnTo>
                <a:lnTo>
                  <a:pt x="564" y="1382"/>
                </a:lnTo>
                <a:lnTo>
                  <a:pt x="564" y="1382"/>
                </a:lnTo>
                <a:lnTo>
                  <a:pt x="573" y="1379"/>
                </a:lnTo>
                <a:lnTo>
                  <a:pt x="582" y="1375"/>
                </a:lnTo>
                <a:lnTo>
                  <a:pt x="592" y="1375"/>
                </a:lnTo>
                <a:lnTo>
                  <a:pt x="602" y="1375"/>
                </a:lnTo>
                <a:lnTo>
                  <a:pt x="602" y="1375"/>
                </a:lnTo>
                <a:lnTo>
                  <a:pt x="619" y="1379"/>
                </a:lnTo>
                <a:lnTo>
                  <a:pt x="637" y="1379"/>
                </a:lnTo>
                <a:lnTo>
                  <a:pt x="646" y="1379"/>
                </a:lnTo>
                <a:lnTo>
                  <a:pt x="655" y="1377"/>
                </a:lnTo>
                <a:lnTo>
                  <a:pt x="664" y="1373"/>
                </a:lnTo>
                <a:lnTo>
                  <a:pt x="671" y="1370"/>
                </a:lnTo>
                <a:lnTo>
                  <a:pt x="671" y="1370"/>
                </a:lnTo>
                <a:lnTo>
                  <a:pt x="687" y="1355"/>
                </a:lnTo>
                <a:lnTo>
                  <a:pt x="702" y="1339"/>
                </a:lnTo>
                <a:lnTo>
                  <a:pt x="702" y="1339"/>
                </a:lnTo>
                <a:lnTo>
                  <a:pt x="706" y="1334"/>
                </a:lnTo>
                <a:lnTo>
                  <a:pt x="707" y="1328"/>
                </a:lnTo>
                <a:lnTo>
                  <a:pt x="713" y="1314"/>
                </a:lnTo>
                <a:lnTo>
                  <a:pt x="713" y="1314"/>
                </a:lnTo>
                <a:lnTo>
                  <a:pt x="716" y="1306"/>
                </a:lnTo>
                <a:lnTo>
                  <a:pt x="722" y="1299"/>
                </a:lnTo>
                <a:lnTo>
                  <a:pt x="735" y="1288"/>
                </a:lnTo>
                <a:lnTo>
                  <a:pt x="747" y="1276"/>
                </a:lnTo>
                <a:lnTo>
                  <a:pt x="751" y="1268"/>
                </a:lnTo>
                <a:lnTo>
                  <a:pt x="754" y="1261"/>
                </a:lnTo>
                <a:lnTo>
                  <a:pt x="754" y="1261"/>
                </a:lnTo>
                <a:lnTo>
                  <a:pt x="756" y="1252"/>
                </a:lnTo>
                <a:lnTo>
                  <a:pt x="758" y="1245"/>
                </a:lnTo>
                <a:lnTo>
                  <a:pt x="760" y="1229"/>
                </a:lnTo>
                <a:lnTo>
                  <a:pt x="760" y="1229"/>
                </a:lnTo>
                <a:lnTo>
                  <a:pt x="762" y="1221"/>
                </a:lnTo>
                <a:lnTo>
                  <a:pt x="765" y="1216"/>
                </a:lnTo>
                <a:lnTo>
                  <a:pt x="774" y="1209"/>
                </a:lnTo>
                <a:lnTo>
                  <a:pt x="783" y="1200"/>
                </a:lnTo>
                <a:lnTo>
                  <a:pt x="787" y="1196"/>
                </a:lnTo>
                <a:lnTo>
                  <a:pt x="789" y="1191"/>
                </a:lnTo>
                <a:lnTo>
                  <a:pt x="789" y="1191"/>
                </a:lnTo>
                <a:lnTo>
                  <a:pt x="794" y="1174"/>
                </a:lnTo>
                <a:lnTo>
                  <a:pt x="798" y="1156"/>
                </a:lnTo>
                <a:lnTo>
                  <a:pt x="800" y="1147"/>
                </a:lnTo>
                <a:lnTo>
                  <a:pt x="800" y="1138"/>
                </a:lnTo>
                <a:lnTo>
                  <a:pt x="796" y="1131"/>
                </a:lnTo>
                <a:lnTo>
                  <a:pt x="792" y="1124"/>
                </a:lnTo>
                <a:lnTo>
                  <a:pt x="792" y="1124"/>
                </a:lnTo>
                <a:lnTo>
                  <a:pt x="787" y="1120"/>
                </a:lnTo>
                <a:lnTo>
                  <a:pt x="783" y="1116"/>
                </a:lnTo>
                <a:lnTo>
                  <a:pt x="782" y="1111"/>
                </a:lnTo>
                <a:lnTo>
                  <a:pt x="783" y="1104"/>
                </a:lnTo>
                <a:lnTo>
                  <a:pt x="783" y="1104"/>
                </a:lnTo>
                <a:lnTo>
                  <a:pt x="787" y="1097"/>
                </a:lnTo>
                <a:lnTo>
                  <a:pt x="792" y="1089"/>
                </a:lnTo>
                <a:lnTo>
                  <a:pt x="807" y="1080"/>
                </a:lnTo>
                <a:lnTo>
                  <a:pt x="807" y="1080"/>
                </a:lnTo>
                <a:lnTo>
                  <a:pt x="818" y="1075"/>
                </a:lnTo>
                <a:lnTo>
                  <a:pt x="830" y="1069"/>
                </a:lnTo>
                <a:lnTo>
                  <a:pt x="841" y="1064"/>
                </a:lnTo>
                <a:lnTo>
                  <a:pt x="845" y="1060"/>
                </a:lnTo>
                <a:lnTo>
                  <a:pt x="850" y="1055"/>
                </a:lnTo>
                <a:lnTo>
                  <a:pt x="850" y="1055"/>
                </a:lnTo>
                <a:lnTo>
                  <a:pt x="856" y="1046"/>
                </a:lnTo>
                <a:lnTo>
                  <a:pt x="859" y="1035"/>
                </a:lnTo>
                <a:lnTo>
                  <a:pt x="863" y="1011"/>
                </a:lnTo>
                <a:lnTo>
                  <a:pt x="863" y="1011"/>
                </a:lnTo>
                <a:lnTo>
                  <a:pt x="867" y="999"/>
                </a:lnTo>
                <a:lnTo>
                  <a:pt x="870" y="988"/>
                </a:lnTo>
                <a:lnTo>
                  <a:pt x="872" y="975"/>
                </a:lnTo>
                <a:lnTo>
                  <a:pt x="874" y="963"/>
                </a:lnTo>
                <a:lnTo>
                  <a:pt x="874" y="963"/>
                </a:lnTo>
                <a:lnTo>
                  <a:pt x="874" y="948"/>
                </a:lnTo>
                <a:lnTo>
                  <a:pt x="874" y="934"/>
                </a:lnTo>
                <a:lnTo>
                  <a:pt x="870" y="919"/>
                </a:lnTo>
                <a:lnTo>
                  <a:pt x="867" y="907"/>
                </a:lnTo>
                <a:lnTo>
                  <a:pt x="867" y="907"/>
                </a:lnTo>
                <a:lnTo>
                  <a:pt x="859" y="883"/>
                </a:lnTo>
                <a:lnTo>
                  <a:pt x="852" y="859"/>
                </a:lnTo>
                <a:lnTo>
                  <a:pt x="852" y="859"/>
                </a:lnTo>
                <a:lnTo>
                  <a:pt x="847" y="849"/>
                </a:lnTo>
                <a:lnTo>
                  <a:pt x="845" y="838"/>
                </a:lnTo>
                <a:lnTo>
                  <a:pt x="845" y="838"/>
                </a:lnTo>
                <a:lnTo>
                  <a:pt x="847" y="829"/>
                </a:lnTo>
                <a:lnTo>
                  <a:pt x="847" y="820"/>
                </a:lnTo>
                <a:lnTo>
                  <a:pt x="850" y="811"/>
                </a:lnTo>
                <a:lnTo>
                  <a:pt x="854" y="802"/>
                </a:lnTo>
                <a:lnTo>
                  <a:pt x="854" y="802"/>
                </a:lnTo>
                <a:lnTo>
                  <a:pt x="858" y="796"/>
                </a:lnTo>
                <a:lnTo>
                  <a:pt x="861" y="793"/>
                </a:lnTo>
                <a:lnTo>
                  <a:pt x="868" y="785"/>
                </a:lnTo>
                <a:lnTo>
                  <a:pt x="868" y="785"/>
                </a:lnTo>
                <a:lnTo>
                  <a:pt x="872" y="778"/>
                </a:lnTo>
                <a:lnTo>
                  <a:pt x="876" y="769"/>
                </a:lnTo>
                <a:lnTo>
                  <a:pt x="876" y="769"/>
                </a:lnTo>
                <a:lnTo>
                  <a:pt x="881" y="762"/>
                </a:lnTo>
                <a:lnTo>
                  <a:pt x="890" y="755"/>
                </a:lnTo>
                <a:lnTo>
                  <a:pt x="899" y="747"/>
                </a:lnTo>
                <a:lnTo>
                  <a:pt x="906" y="740"/>
                </a:lnTo>
                <a:lnTo>
                  <a:pt x="906" y="740"/>
                </a:lnTo>
                <a:lnTo>
                  <a:pt x="925" y="720"/>
                </a:lnTo>
                <a:lnTo>
                  <a:pt x="941" y="697"/>
                </a:lnTo>
                <a:lnTo>
                  <a:pt x="941" y="697"/>
                </a:lnTo>
                <a:lnTo>
                  <a:pt x="944" y="688"/>
                </a:lnTo>
                <a:lnTo>
                  <a:pt x="950" y="679"/>
                </a:lnTo>
                <a:lnTo>
                  <a:pt x="950" y="679"/>
                </a:lnTo>
                <a:lnTo>
                  <a:pt x="954" y="673"/>
                </a:lnTo>
                <a:lnTo>
                  <a:pt x="961" y="668"/>
                </a:lnTo>
                <a:lnTo>
                  <a:pt x="973" y="657"/>
                </a:lnTo>
                <a:lnTo>
                  <a:pt x="986" y="648"/>
                </a:lnTo>
                <a:lnTo>
                  <a:pt x="997" y="635"/>
                </a:lnTo>
                <a:lnTo>
                  <a:pt x="997" y="635"/>
                </a:lnTo>
                <a:lnTo>
                  <a:pt x="1002" y="630"/>
                </a:lnTo>
                <a:lnTo>
                  <a:pt x="1006" y="622"/>
                </a:lnTo>
                <a:lnTo>
                  <a:pt x="1006" y="615"/>
                </a:lnTo>
                <a:lnTo>
                  <a:pt x="1006" y="608"/>
                </a:lnTo>
                <a:lnTo>
                  <a:pt x="1006" y="608"/>
                </a:lnTo>
                <a:lnTo>
                  <a:pt x="1006" y="597"/>
                </a:lnTo>
                <a:lnTo>
                  <a:pt x="1010" y="588"/>
                </a:lnTo>
                <a:lnTo>
                  <a:pt x="1011" y="579"/>
                </a:lnTo>
                <a:lnTo>
                  <a:pt x="1017" y="570"/>
                </a:lnTo>
                <a:lnTo>
                  <a:pt x="1017" y="570"/>
                </a:lnTo>
                <a:lnTo>
                  <a:pt x="1026" y="555"/>
                </a:lnTo>
                <a:lnTo>
                  <a:pt x="1033" y="543"/>
                </a:lnTo>
                <a:lnTo>
                  <a:pt x="1033" y="543"/>
                </a:lnTo>
                <a:lnTo>
                  <a:pt x="1039" y="532"/>
                </a:lnTo>
                <a:lnTo>
                  <a:pt x="1042" y="521"/>
                </a:lnTo>
                <a:lnTo>
                  <a:pt x="1042" y="521"/>
                </a:lnTo>
                <a:lnTo>
                  <a:pt x="1048" y="507"/>
                </a:lnTo>
                <a:lnTo>
                  <a:pt x="1049" y="499"/>
                </a:lnTo>
                <a:lnTo>
                  <a:pt x="1049" y="496"/>
                </a:lnTo>
                <a:lnTo>
                  <a:pt x="1048" y="492"/>
                </a:lnTo>
                <a:lnTo>
                  <a:pt x="1048" y="492"/>
                </a:lnTo>
                <a:lnTo>
                  <a:pt x="1044" y="489"/>
                </a:lnTo>
                <a:lnTo>
                  <a:pt x="1040" y="489"/>
                </a:lnTo>
                <a:lnTo>
                  <a:pt x="1035" y="490"/>
                </a:lnTo>
                <a:lnTo>
                  <a:pt x="1031" y="492"/>
                </a:lnTo>
                <a:lnTo>
                  <a:pt x="1031" y="492"/>
                </a:lnTo>
                <a:lnTo>
                  <a:pt x="1021" y="499"/>
                </a:lnTo>
                <a:lnTo>
                  <a:pt x="1017" y="501"/>
                </a:lnTo>
                <a:lnTo>
                  <a:pt x="1010" y="501"/>
                </a:lnTo>
                <a:lnTo>
                  <a:pt x="1010" y="501"/>
                </a:lnTo>
                <a:lnTo>
                  <a:pt x="1002" y="501"/>
                </a:lnTo>
                <a:lnTo>
                  <a:pt x="995" y="503"/>
                </a:lnTo>
                <a:lnTo>
                  <a:pt x="995" y="503"/>
                </a:lnTo>
                <a:lnTo>
                  <a:pt x="990" y="507"/>
                </a:lnTo>
                <a:lnTo>
                  <a:pt x="986" y="510"/>
                </a:lnTo>
                <a:lnTo>
                  <a:pt x="986" y="510"/>
                </a:lnTo>
                <a:lnTo>
                  <a:pt x="979" y="514"/>
                </a:lnTo>
                <a:lnTo>
                  <a:pt x="970" y="514"/>
                </a:lnTo>
                <a:lnTo>
                  <a:pt x="954" y="512"/>
                </a:lnTo>
                <a:lnTo>
                  <a:pt x="954" y="512"/>
                </a:lnTo>
                <a:lnTo>
                  <a:pt x="944" y="512"/>
                </a:lnTo>
                <a:lnTo>
                  <a:pt x="939" y="512"/>
                </a:lnTo>
                <a:lnTo>
                  <a:pt x="934" y="512"/>
                </a:lnTo>
                <a:lnTo>
                  <a:pt x="934" y="512"/>
                </a:lnTo>
                <a:lnTo>
                  <a:pt x="930" y="508"/>
                </a:lnTo>
                <a:lnTo>
                  <a:pt x="926" y="505"/>
                </a:lnTo>
                <a:lnTo>
                  <a:pt x="923" y="494"/>
                </a:lnTo>
                <a:lnTo>
                  <a:pt x="923" y="494"/>
                </a:lnTo>
                <a:lnTo>
                  <a:pt x="919" y="487"/>
                </a:lnTo>
                <a:lnTo>
                  <a:pt x="916" y="479"/>
                </a:lnTo>
                <a:lnTo>
                  <a:pt x="905" y="467"/>
                </a:lnTo>
                <a:lnTo>
                  <a:pt x="894" y="456"/>
                </a:lnTo>
                <a:lnTo>
                  <a:pt x="885" y="441"/>
                </a:lnTo>
                <a:lnTo>
                  <a:pt x="885" y="441"/>
                </a:lnTo>
                <a:lnTo>
                  <a:pt x="876" y="425"/>
                </a:lnTo>
                <a:lnTo>
                  <a:pt x="865" y="409"/>
                </a:lnTo>
                <a:lnTo>
                  <a:pt x="856" y="391"/>
                </a:lnTo>
                <a:lnTo>
                  <a:pt x="849" y="373"/>
                </a:lnTo>
                <a:lnTo>
                  <a:pt x="849" y="373"/>
                </a:lnTo>
                <a:lnTo>
                  <a:pt x="845" y="351"/>
                </a:lnTo>
                <a:lnTo>
                  <a:pt x="841" y="342"/>
                </a:lnTo>
                <a:lnTo>
                  <a:pt x="838" y="331"/>
                </a:lnTo>
                <a:lnTo>
                  <a:pt x="838" y="331"/>
                </a:lnTo>
                <a:lnTo>
                  <a:pt x="829" y="315"/>
                </a:lnTo>
                <a:lnTo>
                  <a:pt x="818" y="300"/>
                </a:lnTo>
                <a:lnTo>
                  <a:pt x="809" y="286"/>
                </a:lnTo>
                <a:lnTo>
                  <a:pt x="802" y="270"/>
                </a:lnTo>
                <a:lnTo>
                  <a:pt x="802" y="270"/>
                </a:lnTo>
                <a:lnTo>
                  <a:pt x="800" y="261"/>
                </a:lnTo>
                <a:lnTo>
                  <a:pt x="800" y="252"/>
                </a:lnTo>
                <a:lnTo>
                  <a:pt x="800" y="244"/>
                </a:lnTo>
                <a:lnTo>
                  <a:pt x="798" y="235"/>
                </a:lnTo>
                <a:lnTo>
                  <a:pt x="798" y="235"/>
                </a:lnTo>
                <a:lnTo>
                  <a:pt x="789" y="221"/>
                </a:lnTo>
                <a:lnTo>
                  <a:pt x="780" y="204"/>
                </a:lnTo>
                <a:lnTo>
                  <a:pt x="780" y="204"/>
                </a:lnTo>
                <a:lnTo>
                  <a:pt x="769" y="188"/>
                </a:lnTo>
                <a:lnTo>
                  <a:pt x="762" y="179"/>
                </a:lnTo>
                <a:lnTo>
                  <a:pt x="762" y="176"/>
                </a:lnTo>
                <a:lnTo>
                  <a:pt x="760" y="172"/>
                </a:lnTo>
                <a:lnTo>
                  <a:pt x="760" y="172"/>
                </a:lnTo>
                <a:lnTo>
                  <a:pt x="763" y="168"/>
                </a:lnTo>
                <a:lnTo>
                  <a:pt x="763" y="168"/>
                </a:lnTo>
                <a:lnTo>
                  <a:pt x="754" y="156"/>
                </a:lnTo>
                <a:lnTo>
                  <a:pt x="745" y="141"/>
                </a:lnTo>
                <a:lnTo>
                  <a:pt x="742" y="128"/>
                </a:lnTo>
                <a:lnTo>
                  <a:pt x="740" y="121"/>
                </a:lnTo>
                <a:lnTo>
                  <a:pt x="742" y="116"/>
                </a:lnTo>
                <a:lnTo>
                  <a:pt x="742" y="1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xtLst/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246" name="圆角矩形 245"/>
          <p:cNvSpPr/>
          <p:nvPr/>
        </p:nvSpPr>
        <p:spPr>
          <a:xfrm flipH="1">
            <a:off x="2915514" y="2592925"/>
            <a:ext cx="615403" cy="15743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68" tIns="34289" rIns="68568" bIns="34289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生产备货</a:t>
            </a:r>
          </a:p>
        </p:txBody>
      </p:sp>
    </p:spTree>
    <p:extLst>
      <p:ext uri="{BB962C8B-B14F-4D97-AF65-F5344CB8AC3E}">
        <p14:creationId xmlns:p14="http://schemas.microsoft.com/office/powerpoint/2010/main" val="10322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151" grpId="0" animBg="1"/>
      <p:bldP spid="181" grpId="0" animBg="1"/>
      <p:bldP spid="182" grpId="0"/>
      <p:bldP spid="38" grpId="0" animBg="1"/>
      <p:bldP spid="247" grpId="0" animBg="1"/>
      <p:bldP spid="248" grpId="0" animBg="1"/>
      <p:bldP spid="249" grpId="0" animBg="1"/>
      <p:bldP spid="250" grpId="0" animBg="1"/>
      <p:bldP spid="245" grpId="0" animBg="1"/>
      <p:bldP spid="97" grpId="0" animBg="1"/>
      <p:bldP spid="131" grpId="0" animBg="1"/>
      <p:bldP spid="98" grpId="0" animBg="1"/>
      <p:bldP spid="99" grpId="0" animBg="1"/>
      <p:bldP spid="2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"/>
          <p:cNvSpPr>
            <a:spLocks/>
          </p:cNvSpPr>
          <p:nvPr/>
        </p:nvSpPr>
        <p:spPr bwMode="auto">
          <a:xfrm>
            <a:off x="0" y="1843093"/>
            <a:ext cx="4572000" cy="2202656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0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0 w 10000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lIns="68568" tIns="34289" rIns="68568" bIns="34289" anchor="ctr"/>
          <a:lstStyle/>
          <a:p>
            <a:endParaRPr lang="zh-CN" altLang="en-US"/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 flipH="1">
            <a:off x="4572000" y="1843093"/>
            <a:ext cx="4572000" cy="2202656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0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0 w 10000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68568" tIns="34289" rIns="68568" bIns="34289" anchor="ctr"/>
          <a:lstStyle/>
          <a:p>
            <a:endParaRPr lang="zh-CN" alt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>
            <a:off x="3829050" y="2201466"/>
            <a:ext cx="1485900" cy="14859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68568" tIns="34289" rIns="68568" bIns="34289" anchor="ctr"/>
          <a:lstStyle/>
          <a:p>
            <a:pPr algn="ctr">
              <a:buFont typeface="Arial" pitchFamily="34" charset="0"/>
              <a:buNone/>
            </a:pPr>
            <a:endParaRPr lang="en-US" altLang="zh-CN" dirty="0">
              <a:solidFill>
                <a:srgbClr val="FFFFFF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" name="Chord 2"/>
          <p:cNvSpPr>
            <a:spLocks/>
          </p:cNvSpPr>
          <p:nvPr/>
        </p:nvSpPr>
        <p:spPr bwMode="auto">
          <a:xfrm flipH="1">
            <a:off x="3894543" y="2270212"/>
            <a:ext cx="1354931" cy="1353741"/>
          </a:xfrm>
          <a:custGeom>
            <a:avLst/>
            <a:gdLst>
              <a:gd name="T0" fmla="*/ 907811 w 1806575"/>
              <a:gd name="T1" fmla="*/ 1804977 h 1804988"/>
              <a:gd name="T2" fmla="*/ 122705 w 1806575"/>
              <a:gd name="T3" fmla="*/ 1356649 h 1804988"/>
              <a:gd name="T4" fmla="*/ 120435 w 1806575"/>
              <a:gd name="T5" fmla="*/ 452257 h 1804988"/>
              <a:gd name="T6" fmla="*/ 903288 w 1806575"/>
              <a:gd name="T7" fmla="*/ 1 h 1804988"/>
              <a:gd name="T8" fmla="*/ 907811 w 1806575"/>
              <a:gd name="T9" fmla="*/ 1804977 h 18049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575"/>
              <a:gd name="T16" fmla="*/ 0 h 1804988"/>
              <a:gd name="T17" fmla="*/ 1806575 w 1806575"/>
              <a:gd name="T18" fmla="*/ 1804988 h 18049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575" h="1804988">
                <a:moveTo>
                  <a:pt x="907811" y="1804977"/>
                </a:moveTo>
                <a:cubicBezTo>
                  <a:pt x="584687" y="1806594"/>
                  <a:pt x="285310" y="1635637"/>
                  <a:pt x="122705" y="1356649"/>
                </a:cubicBezTo>
                <a:cubicBezTo>
                  <a:pt x="-40087" y="1077341"/>
                  <a:pt x="-40952" y="732377"/>
                  <a:pt x="120435" y="452257"/>
                </a:cubicBezTo>
                <a:cubicBezTo>
                  <a:pt x="281639" y="172456"/>
                  <a:pt x="580157" y="1"/>
                  <a:pt x="903288" y="1"/>
                </a:cubicBezTo>
                <a:cubicBezTo>
                  <a:pt x="904796" y="601660"/>
                  <a:pt x="906303" y="1203318"/>
                  <a:pt x="907811" y="180497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68568" tIns="34289" rIns="68568" bIns="34289" anchor="ctr"/>
          <a:lstStyle/>
          <a:p>
            <a:endParaRPr lang="zh-CN" altLang="en-US"/>
          </a:p>
        </p:txBody>
      </p:sp>
      <p:sp>
        <p:nvSpPr>
          <p:cNvPr id="8" name="Chord 17"/>
          <p:cNvSpPr>
            <a:spLocks/>
          </p:cNvSpPr>
          <p:nvPr/>
        </p:nvSpPr>
        <p:spPr bwMode="auto">
          <a:xfrm>
            <a:off x="3894543" y="2269331"/>
            <a:ext cx="1354931" cy="1353741"/>
          </a:xfrm>
          <a:custGeom>
            <a:avLst/>
            <a:gdLst>
              <a:gd name="T0" fmla="*/ 907811 w 1806575"/>
              <a:gd name="T1" fmla="*/ 1804977 h 1804988"/>
              <a:gd name="T2" fmla="*/ 122705 w 1806575"/>
              <a:gd name="T3" fmla="*/ 1356649 h 1804988"/>
              <a:gd name="T4" fmla="*/ 120435 w 1806575"/>
              <a:gd name="T5" fmla="*/ 452257 h 1804988"/>
              <a:gd name="T6" fmla="*/ 903288 w 1806575"/>
              <a:gd name="T7" fmla="*/ 1 h 1804988"/>
              <a:gd name="T8" fmla="*/ 907811 w 1806575"/>
              <a:gd name="T9" fmla="*/ 1804977 h 18049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575"/>
              <a:gd name="T16" fmla="*/ 0 h 1804988"/>
              <a:gd name="T17" fmla="*/ 1806575 w 1806575"/>
              <a:gd name="T18" fmla="*/ 1804988 h 18049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575" h="1804988">
                <a:moveTo>
                  <a:pt x="907811" y="1804977"/>
                </a:moveTo>
                <a:cubicBezTo>
                  <a:pt x="584687" y="1806594"/>
                  <a:pt x="285310" y="1635637"/>
                  <a:pt x="122705" y="1356649"/>
                </a:cubicBezTo>
                <a:cubicBezTo>
                  <a:pt x="-40087" y="1077341"/>
                  <a:pt x="-40952" y="732377"/>
                  <a:pt x="120435" y="452257"/>
                </a:cubicBezTo>
                <a:cubicBezTo>
                  <a:pt x="281639" y="172456"/>
                  <a:pt x="580157" y="1"/>
                  <a:pt x="903288" y="1"/>
                </a:cubicBezTo>
                <a:cubicBezTo>
                  <a:pt x="904796" y="601660"/>
                  <a:pt x="906303" y="1203318"/>
                  <a:pt x="907811" y="18049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lIns="68568" tIns="34289" rIns="68568" bIns="34289" anchor="ctr"/>
          <a:lstStyle/>
          <a:p>
            <a:endParaRPr lang="zh-CN" altLang="en-US"/>
          </a:p>
        </p:txBody>
      </p:sp>
      <p:grpSp>
        <p:nvGrpSpPr>
          <p:cNvPr id="9" name="组合 64"/>
          <p:cNvGrpSpPr>
            <a:grpSpLocks/>
          </p:cNvGrpSpPr>
          <p:nvPr/>
        </p:nvGrpSpPr>
        <p:grpSpPr bwMode="auto">
          <a:xfrm>
            <a:off x="1840375" y="2469313"/>
            <a:ext cx="1688306" cy="894344"/>
            <a:chOff x="0" y="-33500"/>
            <a:chExt cx="2333999" cy="1193112"/>
          </a:xfrm>
        </p:grpSpPr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0" y="-33500"/>
              <a:ext cx="1295287" cy="3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1838">
                <a:spcBef>
                  <a:spcPct val="20000"/>
                </a:spcBef>
              </a:pPr>
              <a:r>
                <a:rPr lang="zh-CN" altLang="en-US" sz="15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官方分类</a:t>
              </a:r>
              <a:endParaRPr lang="en-US" sz="15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0" y="322001"/>
              <a:ext cx="2333999" cy="837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14273" indent="-214273" defTabSz="911838">
                <a:spcBef>
                  <a:spcPct val="20000"/>
                </a:spcBef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电汇（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T/T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）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endParaRPr>
            </a:p>
            <a:p>
              <a:pPr marL="214273" indent="-214273" defTabSz="911838">
                <a:spcBef>
                  <a:spcPct val="20000"/>
                </a:spcBef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托收（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D/P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、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D/A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）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endParaRPr>
            </a:p>
            <a:p>
              <a:pPr marL="214273" indent="-214273" defTabSz="911838">
                <a:spcBef>
                  <a:spcPct val="20000"/>
                </a:spcBef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信用证（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LC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）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endParaRPr>
            </a:p>
          </p:txBody>
        </p:sp>
      </p:grpSp>
      <p:grpSp>
        <p:nvGrpSpPr>
          <p:cNvPr id="12" name="组合 67"/>
          <p:cNvGrpSpPr>
            <a:grpSpLocks/>
          </p:cNvGrpSpPr>
          <p:nvPr/>
        </p:nvGrpSpPr>
        <p:grpSpPr bwMode="auto">
          <a:xfrm>
            <a:off x="6065456" y="2462169"/>
            <a:ext cx="2557069" cy="1053898"/>
            <a:chOff x="0" y="0"/>
            <a:chExt cx="2338080" cy="1405970"/>
          </a:xfrm>
        </p:grpSpPr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307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911838">
                <a:spcBef>
                  <a:spcPct val="20000"/>
                </a:spcBef>
              </a:pPr>
              <a:r>
                <a:rPr lang="zh-CN" altLang="en-US" sz="1500" b="1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通俗分类</a:t>
              </a:r>
              <a:endParaRPr lang="en-US" sz="15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081" y="322001"/>
              <a:ext cx="2333999" cy="1083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14273" indent="-214273" defTabSz="911838">
                <a:spcBef>
                  <a:spcPct val="20000"/>
                </a:spcBef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先款后货（前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TT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、尾款见提单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）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endParaRPr>
            </a:p>
            <a:p>
              <a:pPr marL="214273" indent="-214273" defTabSz="911838">
                <a:spcBef>
                  <a:spcPct val="20000"/>
                </a:spcBef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先货后款（后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TT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、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赊销、信用证、托收）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endParaRPr>
            </a:p>
            <a:p>
              <a:pPr marL="214273" indent="-214273" defTabSz="911838">
                <a:spcBef>
                  <a:spcPct val="20000"/>
                </a:spcBef>
                <a:buFont typeface="Wingdings" panose="05000000000000000000" pitchFamily="2" charset="2"/>
                <a:buChar char="u"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itchFamily="34" charset="0"/>
                </a:rPr>
                <a:t>一手钱一手货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endParaRPr>
            </a:p>
          </p:txBody>
        </p:sp>
      </p:grpSp>
      <p:pic>
        <p:nvPicPr>
          <p:cNvPr id="15" name="组合 2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421" y="2738438"/>
            <a:ext cx="415528" cy="4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组合 3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74" y="2770586"/>
            <a:ext cx="338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剪去单角的矩形 16"/>
          <p:cNvSpPr/>
          <p:nvPr/>
        </p:nvSpPr>
        <p:spPr>
          <a:xfrm flipV="1">
            <a:off x="2" y="-1"/>
            <a:ext cx="5011329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24" tIns="54417" rIns="108824" bIns="54417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" y="32"/>
            <a:ext cx="3014330" cy="438581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外贸结算和交易方式</a:t>
            </a:r>
          </a:p>
        </p:txBody>
      </p:sp>
    </p:spTree>
    <p:extLst>
      <p:ext uri="{BB962C8B-B14F-4D97-AF65-F5344CB8AC3E}">
        <p14:creationId xmlns:p14="http://schemas.microsoft.com/office/powerpoint/2010/main" val="14636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 flipV="1">
            <a:off x="2" y="-1"/>
            <a:ext cx="5011329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24" tIns="54417" rIns="108824" bIns="54417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" y="25"/>
            <a:ext cx="4657714" cy="438578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三种外贸交易方式弊端分析</a:t>
            </a:r>
          </a:p>
        </p:txBody>
      </p:sp>
      <p:sp>
        <p:nvSpPr>
          <p:cNvPr id="7" name="Freeform 60"/>
          <p:cNvSpPr>
            <a:spLocks/>
          </p:cNvSpPr>
          <p:nvPr/>
        </p:nvSpPr>
        <p:spPr bwMode="auto">
          <a:xfrm>
            <a:off x="1812594" y="943134"/>
            <a:ext cx="416207" cy="447076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313352" y="1062605"/>
            <a:ext cx="901493" cy="327613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卖家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2257389" y="1113231"/>
            <a:ext cx="55973" cy="113148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Freeform 60"/>
          <p:cNvSpPr>
            <a:spLocks/>
          </p:cNvSpPr>
          <p:nvPr/>
        </p:nvSpPr>
        <p:spPr bwMode="auto">
          <a:xfrm>
            <a:off x="5798807" y="988542"/>
            <a:ext cx="416207" cy="447076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299565" y="1108014"/>
            <a:ext cx="901493" cy="327613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买家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6243602" y="1158641"/>
            <a:ext cx="55973" cy="113148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 rot="2700000">
            <a:off x="684869" y="1672068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536903" y="1671259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rot="2700000">
            <a:off x="706300" y="2815068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 rot="2700000">
            <a:off x="558335" y="2814259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 rot="2700000">
            <a:off x="699156" y="4000930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 rot="2700000">
            <a:off x="551189" y="4000123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740" y="1766809"/>
            <a:ext cx="735338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先款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4312" y="2902666"/>
            <a:ext cx="735338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先货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5366" y="4102816"/>
            <a:ext cx="886274" cy="56169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一手钱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一手货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1944549" y="1594201"/>
            <a:ext cx="2684602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1776640" y="1659115"/>
            <a:ext cx="2711447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0869" y="1879950"/>
            <a:ext cx="2858288" cy="34624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无痛点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5787888" y="1601345"/>
            <a:ext cx="2684602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5619978" y="1666261"/>
            <a:ext cx="2902517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存在卖家不发货的风险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要承担资金压力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1951692" y="2708623"/>
            <a:ext cx="2684602" cy="803868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783784" y="2773539"/>
            <a:ext cx="2711447" cy="84153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85151" y="2915607"/>
            <a:ext cx="2879720" cy="623246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存在买家不付款的风险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不能及时回笼资金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787888" y="2708623"/>
            <a:ext cx="2684602" cy="803868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5619978" y="2780683"/>
            <a:ext cx="2711447" cy="84153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21344" y="3022950"/>
            <a:ext cx="2879720" cy="34624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无痛点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951692" y="3951639"/>
            <a:ext cx="2684602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92295" y="4037986"/>
            <a:ext cx="2711447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7706" y="4212462"/>
            <a:ext cx="2858288" cy="34624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地域障碍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787887" y="3958847"/>
            <a:ext cx="2684602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619978" y="4024677"/>
            <a:ext cx="2711447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4207" y="4231224"/>
            <a:ext cx="2858288" cy="34624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地域障碍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9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/>
      <p:bldP spid="33" grpId="0"/>
      <p:bldP spid="34" grpId="0"/>
      <p:bldP spid="37" grpId="0" animBg="1"/>
      <p:bldP spid="38" grpId="0" animBg="1"/>
      <p:bldP spid="39" grpId="0"/>
      <p:bldP spid="40" grpId="0" animBg="1"/>
      <p:bldP spid="41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3" grpId="0" animBg="1"/>
      <p:bldP spid="54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408458" y="1429781"/>
            <a:ext cx="1513461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2" y="-1"/>
            <a:ext cx="5011329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24" tIns="54417" rIns="108824" bIns="54417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" y="25"/>
            <a:ext cx="5011319" cy="438578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现有的解决方案</a:t>
            </a:r>
          </a:p>
        </p:txBody>
      </p:sp>
      <p:sp>
        <p:nvSpPr>
          <p:cNvPr id="32" name="圆角矩形 31"/>
          <p:cNvSpPr/>
          <p:nvPr/>
        </p:nvSpPr>
        <p:spPr>
          <a:xfrm rot="2700000">
            <a:off x="927756" y="1464899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765503" y="1456948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 rot="2700000">
            <a:off x="956331" y="2607899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 rot="2700000">
            <a:off x="801221" y="2607090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圆角矩形 35"/>
          <p:cNvSpPr/>
          <p:nvPr/>
        </p:nvSpPr>
        <p:spPr>
          <a:xfrm rot="2700000">
            <a:off x="927756" y="3793762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 rot="2700000">
            <a:off x="786935" y="3785809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2915" y="1595358"/>
            <a:ext cx="735338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先款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后货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5776" y="2695495"/>
            <a:ext cx="735338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先货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后款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7201" y="3895645"/>
            <a:ext cx="735338" cy="50013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一手钱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一手货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2240547" y="1494697"/>
            <a:ext cx="1528596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marL="257138" indent="-257138"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预付款保函？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586909" y="2139702"/>
            <a:ext cx="1463972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419000" y="2204616"/>
            <a:ext cx="1478612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marL="257138" indent="-257138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38" indent="-257138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保理融资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579766" y="3003798"/>
            <a:ext cx="1471115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411855" y="3068713"/>
            <a:ext cx="1485826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marL="257138" indent="-257138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信用证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38" indent="-257138"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托收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66"/>
          <p:cNvSpPr>
            <a:spLocks/>
          </p:cNvSpPr>
          <p:nvPr/>
        </p:nvSpPr>
        <p:spPr bwMode="auto">
          <a:xfrm>
            <a:off x="4170997" y="2790779"/>
            <a:ext cx="612209" cy="604804"/>
          </a:xfrm>
          <a:custGeom>
            <a:avLst/>
            <a:gdLst>
              <a:gd name="T0" fmla="*/ 124 w 248"/>
              <a:gd name="T1" fmla="*/ 0 h 245"/>
              <a:gd name="T2" fmla="*/ 206 w 248"/>
              <a:gd name="T3" fmla="*/ 82 h 245"/>
              <a:gd name="T4" fmla="*/ 206 w 248"/>
              <a:gd name="T5" fmla="*/ 82 h 245"/>
              <a:gd name="T6" fmla="*/ 248 w 248"/>
              <a:gd name="T7" fmla="*/ 123 h 245"/>
              <a:gd name="T8" fmla="*/ 248 w 248"/>
              <a:gd name="T9" fmla="*/ 123 h 245"/>
              <a:gd name="T10" fmla="*/ 248 w 248"/>
              <a:gd name="T11" fmla="*/ 123 h 245"/>
              <a:gd name="T12" fmla="*/ 206 w 248"/>
              <a:gd name="T13" fmla="*/ 163 h 245"/>
              <a:gd name="T14" fmla="*/ 206 w 248"/>
              <a:gd name="T15" fmla="*/ 163 h 245"/>
              <a:gd name="T16" fmla="*/ 124 w 248"/>
              <a:gd name="T17" fmla="*/ 245 h 245"/>
              <a:gd name="T18" fmla="*/ 84 w 248"/>
              <a:gd name="T19" fmla="*/ 204 h 245"/>
              <a:gd name="T20" fmla="*/ 137 w 248"/>
              <a:gd name="T21" fmla="*/ 152 h 245"/>
              <a:gd name="T22" fmla="*/ 0 w 248"/>
              <a:gd name="T23" fmla="*/ 152 h 245"/>
              <a:gd name="T24" fmla="*/ 0 w 248"/>
              <a:gd name="T25" fmla="*/ 97 h 245"/>
              <a:gd name="T26" fmla="*/ 137 w 248"/>
              <a:gd name="T27" fmla="*/ 97 h 245"/>
              <a:gd name="T28" fmla="*/ 84 w 248"/>
              <a:gd name="T29" fmla="*/ 41 h 245"/>
              <a:gd name="T30" fmla="*/ 124 w 248"/>
              <a:gd name="T3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245">
                <a:moveTo>
                  <a:pt x="124" y="0"/>
                </a:moveTo>
                <a:lnTo>
                  <a:pt x="206" y="82"/>
                </a:lnTo>
                <a:lnTo>
                  <a:pt x="206" y="82"/>
                </a:lnTo>
                <a:lnTo>
                  <a:pt x="248" y="123"/>
                </a:lnTo>
                <a:lnTo>
                  <a:pt x="248" y="123"/>
                </a:lnTo>
                <a:lnTo>
                  <a:pt x="248" y="123"/>
                </a:lnTo>
                <a:lnTo>
                  <a:pt x="206" y="163"/>
                </a:lnTo>
                <a:lnTo>
                  <a:pt x="206" y="163"/>
                </a:lnTo>
                <a:lnTo>
                  <a:pt x="124" y="245"/>
                </a:lnTo>
                <a:lnTo>
                  <a:pt x="84" y="204"/>
                </a:lnTo>
                <a:lnTo>
                  <a:pt x="137" y="152"/>
                </a:lnTo>
                <a:lnTo>
                  <a:pt x="0" y="152"/>
                </a:lnTo>
                <a:lnTo>
                  <a:pt x="0" y="97"/>
                </a:lnTo>
                <a:lnTo>
                  <a:pt x="137" y="97"/>
                </a:lnTo>
                <a:lnTo>
                  <a:pt x="84" y="41"/>
                </a:lnTo>
                <a:lnTo>
                  <a:pt x="1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64"/>
          <p:cNvSpPr>
            <a:spLocks noEditPoints="1"/>
          </p:cNvSpPr>
          <p:nvPr/>
        </p:nvSpPr>
        <p:spPr bwMode="auto">
          <a:xfrm>
            <a:off x="2410386" y="2672890"/>
            <a:ext cx="526393" cy="584502"/>
          </a:xfrm>
          <a:custGeom>
            <a:avLst/>
            <a:gdLst>
              <a:gd name="T0" fmla="*/ 4 w 75"/>
              <a:gd name="T1" fmla="*/ 8 h 83"/>
              <a:gd name="T2" fmla="*/ 9 w 75"/>
              <a:gd name="T3" fmla="*/ 6 h 83"/>
              <a:gd name="T4" fmla="*/ 12 w 75"/>
              <a:gd name="T5" fmla="*/ 2 h 83"/>
              <a:gd name="T6" fmla="*/ 13 w 75"/>
              <a:gd name="T7" fmla="*/ 0 h 83"/>
              <a:gd name="T8" fmla="*/ 16 w 75"/>
              <a:gd name="T9" fmla="*/ 0 h 83"/>
              <a:gd name="T10" fmla="*/ 59 w 75"/>
              <a:gd name="T11" fmla="*/ 0 h 83"/>
              <a:gd name="T12" fmla="*/ 61 w 75"/>
              <a:gd name="T13" fmla="*/ 0 h 83"/>
              <a:gd name="T14" fmla="*/ 62 w 75"/>
              <a:gd name="T15" fmla="*/ 2 h 83"/>
              <a:gd name="T16" fmla="*/ 66 w 75"/>
              <a:gd name="T17" fmla="*/ 6 h 83"/>
              <a:gd name="T18" fmla="*/ 71 w 75"/>
              <a:gd name="T19" fmla="*/ 8 h 83"/>
              <a:gd name="T20" fmla="*/ 74 w 75"/>
              <a:gd name="T21" fmla="*/ 8 h 83"/>
              <a:gd name="T22" fmla="*/ 74 w 75"/>
              <a:gd name="T23" fmla="*/ 11 h 83"/>
              <a:gd name="T24" fmla="*/ 66 w 75"/>
              <a:gd name="T25" fmla="*/ 60 h 83"/>
              <a:gd name="T26" fmla="*/ 38 w 75"/>
              <a:gd name="T27" fmla="*/ 82 h 83"/>
              <a:gd name="T28" fmla="*/ 37 w 75"/>
              <a:gd name="T29" fmla="*/ 83 h 83"/>
              <a:gd name="T30" fmla="*/ 36 w 75"/>
              <a:gd name="T31" fmla="*/ 82 h 83"/>
              <a:gd name="T32" fmla="*/ 9 w 75"/>
              <a:gd name="T33" fmla="*/ 60 h 83"/>
              <a:gd name="T34" fmla="*/ 0 w 75"/>
              <a:gd name="T35" fmla="*/ 11 h 83"/>
              <a:gd name="T36" fmla="*/ 0 w 75"/>
              <a:gd name="T37" fmla="*/ 8 h 83"/>
              <a:gd name="T38" fmla="*/ 4 w 75"/>
              <a:gd name="T39" fmla="*/ 8 h 83"/>
              <a:gd name="T40" fmla="*/ 38 w 75"/>
              <a:gd name="T41" fmla="*/ 68 h 83"/>
              <a:gd name="T42" fmla="*/ 35 w 75"/>
              <a:gd name="T43" fmla="*/ 70 h 83"/>
              <a:gd name="T44" fmla="*/ 38 w 75"/>
              <a:gd name="T45" fmla="*/ 72 h 83"/>
              <a:gd name="T46" fmla="*/ 40 w 75"/>
              <a:gd name="T47" fmla="*/ 70 h 83"/>
              <a:gd name="T48" fmla="*/ 38 w 75"/>
              <a:gd name="T49" fmla="*/ 68 h 83"/>
              <a:gd name="T50" fmla="*/ 57 w 75"/>
              <a:gd name="T51" fmla="*/ 13 h 83"/>
              <a:gd name="T52" fmla="*/ 55 w 75"/>
              <a:gd name="T53" fmla="*/ 15 h 83"/>
              <a:gd name="T54" fmla="*/ 57 w 75"/>
              <a:gd name="T55" fmla="*/ 17 h 83"/>
              <a:gd name="T56" fmla="*/ 59 w 75"/>
              <a:gd name="T57" fmla="*/ 15 h 83"/>
              <a:gd name="T58" fmla="*/ 57 w 75"/>
              <a:gd name="T59" fmla="*/ 13 h 83"/>
              <a:gd name="T60" fmla="*/ 18 w 75"/>
              <a:gd name="T61" fmla="*/ 13 h 83"/>
              <a:gd name="T62" fmla="*/ 16 w 75"/>
              <a:gd name="T63" fmla="*/ 15 h 83"/>
              <a:gd name="T64" fmla="*/ 18 w 75"/>
              <a:gd name="T65" fmla="*/ 17 h 83"/>
              <a:gd name="T66" fmla="*/ 20 w 75"/>
              <a:gd name="T67" fmla="*/ 15 h 83"/>
              <a:gd name="T68" fmla="*/ 18 w 75"/>
              <a:gd name="T69" fmla="*/ 13 h 83"/>
              <a:gd name="T70" fmla="*/ 20 w 75"/>
              <a:gd name="T71" fmla="*/ 19 h 83"/>
              <a:gd name="T72" fmla="*/ 16 w 75"/>
              <a:gd name="T73" fmla="*/ 21 h 83"/>
              <a:gd name="T74" fmla="*/ 22 w 75"/>
              <a:gd name="T75" fmla="*/ 52 h 83"/>
              <a:gd name="T76" fmla="*/ 37 w 75"/>
              <a:gd name="T77" fmla="*/ 66 h 83"/>
              <a:gd name="T78" fmla="*/ 53 w 75"/>
              <a:gd name="T79" fmla="*/ 52 h 83"/>
              <a:gd name="T80" fmla="*/ 58 w 75"/>
              <a:gd name="T81" fmla="*/ 21 h 83"/>
              <a:gd name="T82" fmla="*/ 54 w 75"/>
              <a:gd name="T83" fmla="*/ 19 h 83"/>
              <a:gd name="T84" fmla="*/ 51 w 75"/>
              <a:gd name="T85" fmla="*/ 15 h 83"/>
              <a:gd name="T86" fmla="*/ 24 w 75"/>
              <a:gd name="T87" fmla="*/ 15 h 83"/>
              <a:gd name="T88" fmla="*/ 20 w 75"/>
              <a:gd name="T89" fmla="*/ 19 h 83"/>
              <a:gd name="T90" fmla="*/ 22 w 75"/>
              <a:gd name="T91" fmla="*/ 25 h 83"/>
              <a:gd name="T92" fmla="*/ 31 w 75"/>
              <a:gd name="T93" fmla="*/ 59 h 83"/>
              <a:gd name="T94" fmla="*/ 26 w 75"/>
              <a:gd name="T95" fmla="*/ 20 h 83"/>
              <a:gd name="T96" fmla="*/ 22 w 75"/>
              <a:gd name="T97" fmla="*/ 25 h 83"/>
              <a:gd name="T98" fmla="*/ 13 w 75"/>
              <a:gd name="T99" fmla="*/ 13 h 83"/>
              <a:gd name="T100" fmla="*/ 8 w 75"/>
              <a:gd name="T101" fmla="*/ 15 h 83"/>
              <a:gd name="T102" fmla="*/ 16 w 75"/>
              <a:gd name="T103" fmla="*/ 56 h 83"/>
              <a:gd name="T104" fmla="*/ 37 w 75"/>
              <a:gd name="T105" fmla="*/ 75 h 83"/>
              <a:gd name="T106" fmla="*/ 59 w 75"/>
              <a:gd name="T107" fmla="*/ 56 h 83"/>
              <a:gd name="T108" fmla="*/ 67 w 75"/>
              <a:gd name="T109" fmla="*/ 15 h 83"/>
              <a:gd name="T110" fmla="*/ 62 w 75"/>
              <a:gd name="T111" fmla="*/ 13 h 83"/>
              <a:gd name="T112" fmla="*/ 57 w 75"/>
              <a:gd name="T113" fmla="*/ 8 h 83"/>
              <a:gd name="T114" fmla="*/ 18 w 75"/>
              <a:gd name="T115" fmla="*/ 8 h 83"/>
              <a:gd name="T116" fmla="*/ 13 w 75"/>
              <a:gd name="T117" fmla="*/ 1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83">
                <a:moveTo>
                  <a:pt x="4" y="8"/>
                </a:moveTo>
                <a:cubicBezTo>
                  <a:pt x="6" y="8"/>
                  <a:pt x="7" y="7"/>
                  <a:pt x="9" y="6"/>
                </a:cubicBezTo>
                <a:cubicBezTo>
                  <a:pt x="10" y="5"/>
                  <a:pt x="11" y="4"/>
                  <a:pt x="12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2" y="2"/>
                  <a:pt x="62" y="2"/>
                  <a:pt x="62" y="2"/>
                </a:cubicBezTo>
                <a:cubicBezTo>
                  <a:pt x="63" y="4"/>
                  <a:pt x="64" y="5"/>
                  <a:pt x="66" y="6"/>
                </a:cubicBezTo>
                <a:cubicBezTo>
                  <a:pt x="67" y="7"/>
                  <a:pt x="69" y="8"/>
                  <a:pt x="71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11"/>
                  <a:pt x="74" y="11"/>
                  <a:pt x="74" y="11"/>
                </a:cubicBezTo>
                <a:cubicBezTo>
                  <a:pt x="75" y="33"/>
                  <a:pt x="72" y="48"/>
                  <a:pt x="66" y="60"/>
                </a:cubicBezTo>
                <a:cubicBezTo>
                  <a:pt x="59" y="72"/>
                  <a:pt x="50" y="79"/>
                  <a:pt x="38" y="82"/>
                </a:cubicBezTo>
                <a:cubicBezTo>
                  <a:pt x="37" y="83"/>
                  <a:pt x="37" y="83"/>
                  <a:pt x="37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25" y="79"/>
                  <a:pt x="15" y="72"/>
                  <a:pt x="9" y="60"/>
                </a:cubicBezTo>
                <a:cubicBezTo>
                  <a:pt x="3" y="48"/>
                  <a:pt x="0" y="33"/>
                  <a:pt x="0" y="11"/>
                </a:cubicBezTo>
                <a:cubicBezTo>
                  <a:pt x="0" y="8"/>
                  <a:pt x="0" y="8"/>
                  <a:pt x="0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38" y="68"/>
                </a:moveTo>
                <a:cubicBezTo>
                  <a:pt x="36" y="68"/>
                  <a:pt x="35" y="69"/>
                  <a:pt x="35" y="70"/>
                </a:cubicBezTo>
                <a:cubicBezTo>
                  <a:pt x="35" y="71"/>
                  <a:pt x="36" y="72"/>
                  <a:pt x="38" y="72"/>
                </a:cubicBezTo>
                <a:cubicBezTo>
                  <a:pt x="39" y="72"/>
                  <a:pt x="40" y="71"/>
                  <a:pt x="40" y="70"/>
                </a:cubicBezTo>
                <a:cubicBezTo>
                  <a:pt x="40" y="69"/>
                  <a:pt x="39" y="68"/>
                  <a:pt x="38" y="68"/>
                </a:cubicBezTo>
                <a:close/>
                <a:moveTo>
                  <a:pt x="57" y="13"/>
                </a:moveTo>
                <a:cubicBezTo>
                  <a:pt x="56" y="13"/>
                  <a:pt x="55" y="14"/>
                  <a:pt x="55" y="15"/>
                </a:cubicBezTo>
                <a:cubicBezTo>
                  <a:pt x="55" y="16"/>
                  <a:pt x="56" y="17"/>
                  <a:pt x="57" y="17"/>
                </a:cubicBezTo>
                <a:cubicBezTo>
                  <a:pt x="58" y="17"/>
                  <a:pt x="59" y="16"/>
                  <a:pt x="59" y="15"/>
                </a:cubicBezTo>
                <a:cubicBezTo>
                  <a:pt x="59" y="14"/>
                  <a:pt x="58" y="13"/>
                  <a:pt x="57" y="13"/>
                </a:cubicBezTo>
                <a:close/>
                <a:moveTo>
                  <a:pt x="18" y="13"/>
                </a:moveTo>
                <a:cubicBezTo>
                  <a:pt x="17" y="13"/>
                  <a:pt x="16" y="14"/>
                  <a:pt x="16" y="15"/>
                </a:cubicBezTo>
                <a:cubicBezTo>
                  <a:pt x="16" y="16"/>
                  <a:pt x="17" y="17"/>
                  <a:pt x="18" y="17"/>
                </a:cubicBezTo>
                <a:cubicBezTo>
                  <a:pt x="19" y="17"/>
                  <a:pt x="20" y="16"/>
                  <a:pt x="20" y="15"/>
                </a:cubicBezTo>
                <a:cubicBezTo>
                  <a:pt x="20" y="14"/>
                  <a:pt x="19" y="13"/>
                  <a:pt x="18" y="13"/>
                </a:cubicBezTo>
                <a:close/>
                <a:moveTo>
                  <a:pt x="20" y="19"/>
                </a:moveTo>
                <a:cubicBezTo>
                  <a:pt x="19" y="20"/>
                  <a:pt x="18" y="20"/>
                  <a:pt x="16" y="21"/>
                </a:cubicBezTo>
                <a:cubicBezTo>
                  <a:pt x="16" y="34"/>
                  <a:pt x="18" y="45"/>
                  <a:pt x="22" y="52"/>
                </a:cubicBezTo>
                <a:cubicBezTo>
                  <a:pt x="26" y="59"/>
                  <a:pt x="31" y="64"/>
                  <a:pt x="37" y="66"/>
                </a:cubicBezTo>
                <a:cubicBezTo>
                  <a:pt x="44" y="64"/>
                  <a:pt x="49" y="59"/>
                  <a:pt x="53" y="52"/>
                </a:cubicBezTo>
                <a:cubicBezTo>
                  <a:pt x="56" y="45"/>
                  <a:pt x="58" y="34"/>
                  <a:pt x="58" y="21"/>
                </a:cubicBezTo>
                <a:cubicBezTo>
                  <a:pt x="57" y="20"/>
                  <a:pt x="56" y="20"/>
                  <a:pt x="54" y="19"/>
                </a:cubicBezTo>
                <a:cubicBezTo>
                  <a:pt x="53" y="18"/>
                  <a:pt x="52" y="17"/>
                  <a:pt x="51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7"/>
                  <a:pt x="21" y="18"/>
                  <a:pt x="20" y="19"/>
                </a:cubicBezTo>
                <a:close/>
                <a:moveTo>
                  <a:pt x="22" y="25"/>
                </a:moveTo>
                <a:cubicBezTo>
                  <a:pt x="21" y="39"/>
                  <a:pt x="25" y="50"/>
                  <a:pt x="31" y="59"/>
                </a:cubicBezTo>
                <a:cubicBezTo>
                  <a:pt x="29" y="46"/>
                  <a:pt x="27" y="33"/>
                  <a:pt x="26" y="20"/>
                </a:cubicBezTo>
                <a:cubicBezTo>
                  <a:pt x="25" y="21"/>
                  <a:pt x="23" y="23"/>
                  <a:pt x="22" y="25"/>
                </a:cubicBezTo>
                <a:close/>
                <a:moveTo>
                  <a:pt x="13" y="13"/>
                </a:moveTo>
                <a:cubicBezTo>
                  <a:pt x="11" y="14"/>
                  <a:pt x="10" y="14"/>
                  <a:pt x="8" y="15"/>
                </a:cubicBezTo>
                <a:cubicBezTo>
                  <a:pt x="8" y="33"/>
                  <a:pt x="10" y="46"/>
                  <a:pt x="16" y="56"/>
                </a:cubicBezTo>
                <a:cubicBezTo>
                  <a:pt x="21" y="66"/>
                  <a:pt x="28" y="72"/>
                  <a:pt x="37" y="75"/>
                </a:cubicBezTo>
                <a:cubicBezTo>
                  <a:pt x="46" y="72"/>
                  <a:pt x="54" y="66"/>
                  <a:pt x="59" y="56"/>
                </a:cubicBezTo>
                <a:cubicBezTo>
                  <a:pt x="64" y="46"/>
                  <a:pt x="67" y="33"/>
                  <a:pt x="67" y="15"/>
                </a:cubicBezTo>
                <a:cubicBezTo>
                  <a:pt x="65" y="14"/>
                  <a:pt x="63" y="14"/>
                  <a:pt x="62" y="13"/>
                </a:cubicBezTo>
                <a:cubicBezTo>
                  <a:pt x="60" y="11"/>
                  <a:pt x="58" y="10"/>
                  <a:pt x="5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10"/>
                  <a:pt x="15" y="11"/>
                  <a:pt x="13" y="13"/>
                </a:cubicBezTo>
                <a:close/>
              </a:path>
            </a:pathLst>
          </a:custGeom>
          <a:solidFill>
            <a:srgbClr val="F461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406244" y="3309102"/>
            <a:ext cx="523202" cy="300079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r>
              <a:rPr lang="zh-CN" altLang="en-US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724112" y="841149"/>
            <a:ext cx="1115993" cy="327613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解决方案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2272453" y="789837"/>
            <a:ext cx="361001" cy="430235"/>
          </a:xfrm>
          <a:custGeom>
            <a:avLst/>
            <a:gdLst>
              <a:gd name="T0" fmla="*/ 68 w 71"/>
              <a:gd name="T1" fmla="*/ 30 h 85"/>
              <a:gd name="T2" fmla="*/ 70 w 71"/>
              <a:gd name="T3" fmla="*/ 43 h 85"/>
              <a:gd name="T4" fmla="*/ 67 w 71"/>
              <a:gd name="T5" fmla="*/ 46 h 85"/>
              <a:gd name="T6" fmla="*/ 71 w 71"/>
              <a:gd name="T7" fmla="*/ 50 h 85"/>
              <a:gd name="T8" fmla="*/ 69 w 71"/>
              <a:gd name="T9" fmla="*/ 57 h 85"/>
              <a:gd name="T10" fmla="*/ 66 w 71"/>
              <a:gd name="T11" fmla="*/ 59 h 85"/>
              <a:gd name="T12" fmla="*/ 68 w 71"/>
              <a:gd name="T13" fmla="*/ 61 h 85"/>
              <a:gd name="T14" fmla="*/ 67 w 71"/>
              <a:gd name="T15" fmla="*/ 69 h 85"/>
              <a:gd name="T16" fmla="*/ 63 w 71"/>
              <a:gd name="T17" fmla="*/ 71 h 85"/>
              <a:gd name="T18" fmla="*/ 66 w 71"/>
              <a:gd name="T19" fmla="*/ 74 h 85"/>
              <a:gd name="T20" fmla="*/ 64 w 71"/>
              <a:gd name="T21" fmla="*/ 83 h 85"/>
              <a:gd name="T22" fmla="*/ 59 w 71"/>
              <a:gd name="T23" fmla="*/ 85 h 85"/>
              <a:gd name="T24" fmla="*/ 16 w 71"/>
              <a:gd name="T25" fmla="*/ 74 h 85"/>
              <a:gd name="T26" fmla="*/ 0 w 71"/>
              <a:gd name="T27" fmla="*/ 74 h 85"/>
              <a:gd name="T28" fmla="*/ 0 w 71"/>
              <a:gd name="T29" fmla="*/ 35 h 85"/>
              <a:gd name="T30" fmla="*/ 14 w 71"/>
              <a:gd name="T31" fmla="*/ 34 h 85"/>
              <a:gd name="T32" fmla="*/ 48 w 71"/>
              <a:gd name="T33" fmla="*/ 0 h 85"/>
              <a:gd name="T34" fmla="*/ 38 w 71"/>
              <a:gd name="T35" fmla="*/ 32 h 85"/>
              <a:gd name="T36" fmla="*/ 68 w 71"/>
              <a:gd name="T37" fmla="*/ 3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1" h="85">
                <a:moveTo>
                  <a:pt x="68" y="30"/>
                </a:moveTo>
                <a:cubicBezTo>
                  <a:pt x="70" y="43"/>
                  <a:pt x="70" y="43"/>
                  <a:pt x="70" y="43"/>
                </a:cubicBezTo>
                <a:cubicBezTo>
                  <a:pt x="67" y="46"/>
                  <a:pt x="67" y="46"/>
                  <a:pt x="67" y="46"/>
                </a:cubicBezTo>
                <a:cubicBezTo>
                  <a:pt x="71" y="50"/>
                  <a:pt x="71" y="50"/>
                  <a:pt x="71" y="50"/>
                </a:cubicBezTo>
                <a:cubicBezTo>
                  <a:pt x="69" y="57"/>
                  <a:pt x="69" y="57"/>
                  <a:pt x="69" y="57"/>
                </a:cubicBezTo>
                <a:cubicBezTo>
                  <a:pt x="66" y="59"/>
                  <a:pt x="66" y="59"/>
                  <a:pt x="66" y="59"/>
                </a:cubicBezTo>
                <a:cubicBezTo>
                  <a:pt x="68" y="61"/>
                  <a:pt x="68" y="61"/>
                  <a:pt x="68" y="61"/>
                </a:cubicBezTo>
                <a:cubicBezTo>
                  <a:pt x="67" y="69"/>
                  <a:pt x="67" y="69"/>
                  <a:pt x="67" y="69"/>
                </a:cubicBezTo>
                <a:cubicBezTo>
                  <a:pt x="63" y="71"/>
                  <a:pt x="63" y="71"/>
                  <a:pt x="63" y="71"/>
                </a:cubicBezTo>
                <a:cubicBezTo>
                  <a:pt x="66" y="74"/>
                  <a:pt x="66" y="74"/>
                  <a:pt x="66" y="74"/>
                </a:cubicBezTo>
                <a:cubicBezTo>
                  <a:pt x="64" y="83"/>
                  <a:pt x="64" y="83"/>
                  <a:pt x="64" y="83"/>
                </a:cubicBezTo>
                <a:cubicBezTo>
                  <a:pt x="59" y="85"/>
                  <a:pt x="59" y="85"/>
                  <a:pt x="59" y="85"/>
                </a:cubicBezTo>
                <a:cubicBezTo>
                  <a:pt x="16" y="74"/>
                  <a:pt x="16" y="74"/>
                  <a:pt x="16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5"/>
                  <a:pt x="0" y="35"/>
                  <a:pt x="0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48" y="0"/>
                  <a:pt x="48" y="0"/>
                  <a:pt x="48" y="0"/>
                </a:cubicBezTo>
                <a:cubicBezTo>
                  <a:pt x="64" y="11"/>
                  <a:pt x="50" y="23"/>
                  <a:pt x="38" y="32"/>
                </a:cubicBezTo>
                <a:lnTo>
                  <a:pt x="68" y="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30" name="Picture 2" descr="C:\Users\wangt.oo\Desktop\未标题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01" y="2577212"/>
            <a:ext cx="680904" cy="67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30908" y="3324778"/>
            <a:ext cx="523202" cy="300079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r>
              <a:rPr lang="zh-CN" altLang="en-US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579764" y="3891298"/>
            <a:ext cx="1463972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411855" y="3956212"/>
            <a:ext cx="1478612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marL="257138" indent="-257138">
              <a:buFont typeface="Wingdings" panose="05000000000000000000" pitchFamily="2" charset="2"/>
              <a:buChar char="p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只适用的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类交易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85" y="3790771"/>
            <a:ext cx="1082906" cy="83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74" y="3936216"/>
            <a:ext cx="1714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Freeform 166"/>
          <p:cNvSpPr>
            <a:spLocks/>
          </p:cNvSpPr>
          <p:nvPr/>
        </p:nvSpPr>
        <p:spPr bwMode="auto">
          <a:xfrm>
            <a:off x="4170997" y="3878096"/>
            <a:ext cx="612209" cy="604804"/>
          </a:xfrm>
          <a:custGeom>
            <a:avLst/>
            <a:gdLst>
              <a:gd name="T0" fmla="*/ 124 w 248"/>
              <a:gd name="T1" fmla="*/ 0 h 245"/>
              <a:gd name="T2" fmla="*/ 206 w 248"/>
              <a:gd name="T3" fmla="*/ 82 h 245"/>
              <a:gd name="T4" fmla="*/ 206 w 248"/>
              <a:gd name="T5" fmla="*/ 82 h 245"/>
              <a:gd name="T6" fmla="*/ 248 w 248"/>
              <a:gd name="T7" fmla="*/ 123 h 245"/>
              <a:gd name="T8" fmla="*/ 248 w 248"/>
              <a:gd name="T9" fmla="*/ 123 h 245"/>
              <a:gd name="T10" fmla="*/ 248 w 248"/>
              <a:gd name="T11" fmla="*/ 123 h 245"/>
              <a:gd name="T12" fmla="*/ 206 w 248"/>
              <a:gd name="T13" fmla="*/ 163 h 245"/>
              <a:gd name="T14" fmla="*/ 206 w 248"/>
              <a:gd name="T15" fmla="*/ 163 h 245"/>
              <a:gd name="T16" fmla="*/ 124 w 248"/>
              <a:gd name="T17" fmla="*/ 245 h 245"/>
              <a:gd name="T18" fmla="*/ 84 w 248"/>
              <a:gd name="T19" fmla="*/ 204 h 245"/>
              <a:gd name="T20" fmla="*/ 137 w 248"/>
              <a:gd name="T21" fmla="*/ 152 h 245"/>
              <a:gd name="T22" fmla="*/ 0 w 248"/>
              <a:gd name="T23" fmla="*/ 152 h 245"/>
              <a:gd name="T24" fmla="*/ 0 w 248"/>
              <a:gd name="T25" fmla="*/ 97 h 245"/>
              <a:gd name="T26" fmla="*/ 137 w 248"/>
              <a:gd name="T27" fmla="*/ 97 h 245"/>
              <a:gd name="T28" fmla="*/ 84 w 248"/>
              <a:gd name="T29" fmla="*/ 41 h 245"/>
              <a:gd name="T30" fmla="*/ 124 w 248"/>
              <a:gd name="T3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245">
                <a:moveTo>
                  <a:pt x="124" y="0"/>
                </a:moveTo>
                <a:lnTo>
                  <a:pt x="206" y="82"/>
                </a:lnTo>
                <a:lnTo>
                  <a:pt x="206" y="82"/>
                </a:lnTo>
                <a:lnTo>
                  <a:pt x="248" y="123"/>
                </a:lnTo>
                <a:lnTo>
                  <a:pt x="248" y="123"/>
                </a:lnTo>
                <a:lnTo>
                  <a:pt x="248" y="123"/>
                </a:lnTo>
                <a:lnTo>
                  <a:pt x="206" y="163"/>
                </a:lnTo>
                <a:lnTo>
                  <a:pt x="206" y="163"/>
                </a:lnTo>
                <a:lnTo>
                  <a:pt x="124" y="245"/>
                </a:lnTo>
                <a:lnTo>
                  <a:pt x="84" y="204"/>
                </a:lnTo>
                <a:lnTo>
                  <a:pt x="137" y="152"/>
                </a:lnTo>
                <a:lnTo>
                  <a:pt x="0" y="152"/>
                </a:lnTo>
                <a:lnTo>
                  <a:pt x="0" y="97"/>
                </a:lnTo>
                <a:lnTo>
                  <a:pt x="137" y="97"/>
                </a:lnTo>
                <a:lnTo>
                  <a:pt x="84" y="41"/>
                </a:lnTo>
                <a:lnTo>
                  <a:pt x="1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/>
      <p:bldP spid="31" grpId="0" animBg="1"/>
      <p:bldP spid="41" grpId="0" animBg="1"/>
      <p:bldP spid="42" grpId="0"/>
      <p:bldP spid="44" grpId="0" animBg="1"/>
      <p:bldP spid="45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 rot="2795940">
            <a:off x="6413507" y="2637588"/>
            <a:ext cx="2689211" cy="2058156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rgbClr val="F2F3F5">
                  <a:alpha val="0"/>
                </a:srgbClr>
              </a:gs>
            </a:gsLst>
            <a:lin ang="0" scaled="0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249643" y="1765824"/>
            <a:ext cx="2358452" cy="2358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0" dist="2159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4" name="剪去单角的矩形 3"/>
          <p:cNvSpPr/>
          <p:nvPr/>
        </p:nvSpPr>
        <p:spPr>
          <a:xfrm flipV="1">
            <a:off x="2" y="-1"/>
            <a:ext cx="5011329" cy="510363"/>
          </a:xfrm>
          <a:prstGeom prst="snip1Rect">
            <a:avLst>
              <a:gd name="adj" fmla="val 44258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24" tIns="54417" rIns="108824" bIns="54417" anchor="ctr"/>
          <a:lstStyle/>
          <a:p>
            <a:pPr algn="ctr"/>
            <a:endParaRPr lang="zh-CN" altLang="en-US" sz="1600" kern="0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" y="25"/>
            <a:ext cx="5011319" cy="438578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中国中小外贸企业的痛点</a:t>
            </a:r>
          </a:p>
        </p:txBody>
      </p:sp>
      <p:sp>
        <p:nvSpPr>
          <p:cNvPr id="32" name="圆角矩形 31"/>
          <p:cNvSpPr/>
          <p:nvPr/>
        </p:nvSpPr>
        <p:spPr>
          <a:xfrm rot="2700000">
            <a:off x="592000" y="1464899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429746" y="1456948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 rot="2700000">
            <a:off x="620575" y="2607899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 rot="2700000">
            <a:off x="465464" y="2607090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圆角矩形 35"/>
          <p:cNvSpPr/>
          <p:nvPr/>
        </p:nvSpPr>
        <p:spPr>
          <a:xfrm rot="2700000">
            <a:off x="592000" y="3793762"/>
            <a:ext cx="686148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 rot="2700000">
            <a:off x="451178" y="3785809"/>
            <a:ext cx="693009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5727" y="1581071"/>
            <a:ext cx="735338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先款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后货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588" y="2702639"/>
            <a:ext cx="735338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先货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后款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0013" y="3867070"/>
            <a:ext cx="735338" cy="50013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一手钱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一手货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05677" y="921550"/>
            <a:ext cx="1061811" cy="346246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现实问题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1930262" y="1401320"/>
            <a:ext cx="2098814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762353" y="1466234"/>
            <a:ext cx="2119802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6582" y="1687069"/>
            <a:ext cx="2858288" cy="346247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过度让利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937406" y="2565751"/>
            <a:ext cx="2091671" cy="1159666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769497" y="2630664"/>
            <a:ext cx="2010415" cy="1236405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13726" y="2643758"/>
            <a:ext cx="2667218" cy="1377298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保险专业复杂</a:t>
            </a:r>
            <a:endParaRPr lang="en-US" altLang="zh-CN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银行门槛高</a:t>
            </a:r>
            <a:endParaRPr lang="en-US" altLang="zh-CN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信用证专业复杂</a:t>
            </a:r>
            <a:endParaRPr lang="en-US" altLang="zh-CN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融资难</a:t>
            </a:r>
            <a:endParaRPr lang="en-US" altLang="zh-CN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endParaRPr lang="en-US" altLang="zh-CN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930261" y="4046076"/>
            <a:ext cx="2098816" cy="686147"/>
          </a:xfrm>
          <a:prstGeom prst="roundRect">
            <a:avLst>
              <a:gd name="adj" fmla="val 12083"/>
            </a:avLst>
          </a:prstGeom>
          <a:solidFill>
            <a:schemeClr val="bg1">
              <a:lumMod val="50000"/>
            </a:schemeClr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762352" y="4110990"/>
            <a:ext cx="2119804" cy="693008"/>
          </a:xfrm>
          <a:prstGeom prst="roundRect">
            <a:avLst>
              <a:gd name="adj" fmla="val 12083"/>
            </a:avLst>
          </a:prstGeom>
          <a:solidFill>
            <a:schemeClr val="bg1">
              <a:lumMod val="85000"/>
            </a:schemeClr>
          </a:solidFill>
          <a:ln w="50800">
            <a:noFill/>
          </a:ln>
          <a:effectLst>
            <a:outerShdw blurRad="165100" dist="76200" dir="33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18600000"/>
            </a:lightRig>
          </a:scene3d>
          <a:sp3d prstMaterial="softEdge">
            <a:bevelT w="508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>
              <a:defRPr/>
            </a:pPr>
            <a:endParaRPr lang="zh-CN" altLang="en-US" kern="0" dirty="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726" y="4145871"/>
            <a:ext cx="2858288" cy="561690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/>
          <a:p>
            <a:pPr marL="257126" indent="-257126">
              <a:buFont typeface="Wingdings" panose="05000000000000000000" pitchFamily="2" charset="2"/>
              <a:buChar char="ü"/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只适用于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类，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26" indent="-257126"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类交易不适合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169"/>
          <p:cNvSpPr>
            <a:spLocks noEditPoints="1"/>
          </p:cNvSpPr>
          <p:nvPr/>
        </p:nvSpPr>
        <p:spPr bwMode="auto">
          <a:xfrm>
            <a:off x="4480943" y="2597298"/>
            <a:ext cx="580421" cy="612257"/>
          </a:xfrm>
          <a:custGeom>
            <a:avLst/>
            <a:gdLst>
              <a:gd name="T0" fmla="*/ 126 w 237"/>
              <a:gd name="T1" fmla="*/ 100 h 250"/>
              <a:gd name="T2" fmla="*/ 151 w 237"/>
              <a:gd name="T3" fmla="*/ 125 h 250"/>
              <a:gd name="T4" fmla="*/ 26 w 237"/>
              <a:gd name="T5" fmla="*/ 250 h 250"/>
              <a:gd name="T6" fmla="*/ 0 w 237"/>
              <a:gd name="T7" fmla="*/ 225 h 250"/>
              <a:gd name="T8" fmla="*/ 101 w 237"/>
              <a:gd name="T9" fmla="*/ 125 h 250"/>
              <a:gd name="T10" fmla="*/ 0 w 237"/>
              <a:gd name="T11" fmla="*/ 25 h 250"/>
              <a:gd name="T12" fmla="*/ 25 w 237"/>
              <a:gd name="T13" fmla="*/ 0 h 250"/>
              <a:gd name="T14" fmla="*/ 126 w 237"/>
              <a:gd name="T15" fmla="*/ 100 h 250"/>
              <a:gd name="T16" fmla="*/ 126 w 237"/>
              <a:gd name="T17" fmla="*/ 100 h 250"/>
              <a:gd name="T18" fmla="*/ 187 w 237"/>
              <a:gd name="T19" fmla="*/ 125 h 250"/>
              <a:gd name="T20" fmla="*/ 87 w 237"/>
              <a:gd name="T21" fmla="*/ 25 h 250"/>
              <a:gd name="T22" fmla="*/ 112 w 237"/>
              <a:gd name="T23" fmla="*/ 0 h 250"/>
              <a:gd name="T24" fmla="*/ 212 w 237"/>
              <a:gd name="T25" fmla="*/ 100 h 250"/>
              <a:gd name="T26" fmla="*/ 212 w 237"/>
              <a:gd name="T27" fmla="*/ 100 h 250"/>
              <a:gd name="T28" fmla="*/ 237 w 237"/>
              <a:gd name="T29" fmla="*/ 125 h 250"/>
              <a:gd name="T30" fmla="*/ 112 w 237"/>
              <a:gd name="T31" fmla="*/ 250 h 250"/>
              <a:gd name="T32" fmla="*/ 87 w 237"/>
              <a:gd name="T33" fmla="*/ 225 h 250"/>
              <a:gd name="T34" fmla="*/ 187 w 237"/>
              <a:gd name="T35" fmla="*/ 12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7" h="250">
                <a:moveTo>
                  <a:pt x="126" y="100"/>
                </a:moveTo>
                <a:lnTo>
                  <a:pt x="151" y="125"/>
                </a:lnTo>
                <a:lnTo>
                  <a:pt x="26" y="250"/>
                </a:lnTo>
                <a:lnTo>
                  <a:pt x="0" y="225"/>
                </a:lnTo>
                <a:lnTo>
                  <a:pt x="101" y="125"/>
                </a:lnTo>
                <a:lnTo>
                  <a:pt x="0" y="25"/>
                </a:lnTo>
                <a:lnTo>
                  <a:pt x="25" y="0"/>
                </a:lnTo>
                <a:lnTo>
                  <a:pt x="126" y="100"/>
                </a:lnTo>
                <a:lnTo>
                  <a:pt x="126" y="100"/>
                </a:lnTo>
                <a:close/>
                <a:moveTo>
                  <a:pt x="187" y="125"/>
                </a:moveTo>
                <a:lnTo>
                  <a:pt x="87" y="25"/>
                </a:lnTo>
                <a:lnTo>
                  <a:pt x="112" y="0"/>
                </a:lnTo>
                <a:lnTo>
                  <a:pt x="212" y="100"/>
                </a:lnTo>
                <a:lnTo>
                  <a:pt x="212" y="100"/>
                </a:lnTo>
                <a:lnTo>
                  <a:pt x="237" y="125"/>
                </a:lnTo>
                <a:lnTo>
                  <a:pt x="112" y="250"/>
                </a:lnTo>
                <a:lnTo>
                  <a:pt x="87" y="225"/>
                </a:lnTo>
                <a:lnTo>
                  <a:pt x="187" y="1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172148" y="1783748"/>
            <a:ext cx="2283428" cy="228342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2700000" scaled="1"/>
          </a:gradFill>
          <a:ln>
            <a:noFill/>
          </a:ln>
          <a:effectLst>
            <a:outerShdw blurRad="635000" dist="215900" dir="2700000" algn="tl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9379" y="2449275"/>
            <a:ext cx="2004593" cy="11079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spcBef>
                <a:spcPts val="900"/>
              </a:spcBef>
              <a:buFont typeface="Wingdings" panose="05000000000000000000" pitchFamily="2" charset="2"/>
              <a:buChar char="p"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只能选择先款后货，让利获取市场地位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57175" indent="-257175">
              <a:spcBef>
                <a:spcPts val="900"/>
              </a:spcBef>
              <a:buFont typeface="Wingdings" panose="05000000000000000000" pitchFamily="2" charset="2"/>
              <a:buChar char="p"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受周边国家更低成本的严重冲击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56084" y="921550"/>
            <a:ext cx="1061811" cy="346246"/>
          </a:xfrm>
          <a:prstGeom prst="rect">
            <a:avLst/>
          </a:prstGeom>
          <a:noFill/>
        </p:spPr>
        <p:txBody>
          <a:bodyPr wrap="none" lIns="68571" tIns="34289" rIns="68571" bIns="34289" rtlCol="0">
            <a:spAutoFit/>
          </a:bodyPr>
          <a:lstStyle/>
          <a:p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现实痛点</a:t>
            </a:r>
          </a:p>
        </p:txBody>
      </p:sp>
    </p:spTree>
    <p:extLst>
      <p:ext uri="{BB962C8B-B14F-4D97-AF65-F5344CB8AC3E}">
        <p14:creationId xmlns:p14="http://schemas.microsoft.com/office/powerpoint/2010/main" val="22999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4" grpId="0" animBg="1"/>
      <p:bldP spid="5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9" grpId="0"/>
      <p:bldP spid="23" grpId="0" animBg="1"/>
      <p:bldP spid="25" grpId="0" animBg="1"/>
      <p:bldP spid="27" grpId="0"/>
      <p:bldP spid="29" grpId="0" animBg="1"/>
      <p:bldP spid="31" grpId="0" animBg="1"/>
      <p:bldP spid="44" grpId="0"/>
      <p:bldP spid="45" grpId="0" animBg="1"/>
      <p:bldP spid="46" grpId="0" animBg="1"/>
      <p:bldP spid="47" grpId="0"/>
      <p:bldP spid="48" grpId="0" animBg="1"/>
      <p:bldP spid="51" grpId="0" animBg="1"/>
      <p:bldP spid="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剪去单角的矩形 28"/>
          <p:cNvSpPr/>
          <p:nvPr/>
        </p:nvSpPr>
        <p:spPr>
          <a:xfrm flipV="1">
            <a:off x="61767" y="-5"/>
            <a:ext cx="5662362" cy="372293"/>
          </a:xfrm>
          <a:prstGeom prst="snip1Rect">
            <a:avLst>
              <a:gd name="adj" fmla="val 50000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4" tIns="54427" rIns="108854" bIns="54427" anchor="ctr"/>
          <a:lstStyle/>
          <a:p>
            <a:pPr algn="ctr" defTabSz="685783"/>
            <a:endParaRPr lang="zh-CN" altLang="en-US" sz="1600" kern="0" dirty="0">
              <a:solidFill>
                <a:prstClr val="white"/>
              </a:solidFill>
            </a:endParaRPr>
          </a:p>
        </p:txBody>
      </p:sp>
      <p:sp>
        <p:nvSpPr>
          <p:cNvPr id="30" name="TextBox 77"/>
          <p:cNvSpPr txBox="1">
            <a:spLocks noChangeArrowheads="1"/>
          </p:cNvSpPr>
          <p:nvPr/>
        </p:nvSpPr>
        <p:spPr bwMode="auto">
          <a:xfrm>
            <a:off x="73042" y="-25816"/>
            <a:ext cx="5435062" cy="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4" tIns="54427" rIns="108854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信用证实质</a:t>
            </a:r>
            <a:r>
              <a:rPr lang="en-US" altLang="zh-CN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基于单据相符的银行付款承诺</a:t>
            </a:r>
            <a:endParaRPr lang="zh-CN" altLang="en-US" sz="2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300" y="10707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谈判、合同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空心弧 26"/>
          <p:cNvSpPr/>
          <p:nvPr/>
        </p:nvSpPr>
        <p:spPr>
          <a:xfrm>
            <a:off x="1835696" y="771550"/>
            <a:ext cx="1599592" cy="598433"/>
          </a:xfrm>
          <a:prstGeom prst="blockArc">
            <a:avLst/>
          </a:prstGeom>
          <a:solidFill>
            <a:schemeClr val="accent1">
              <a:alpha val="49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Freeform 60"/>
          <p:cNvSpPr>
            <a:spLocks/>
          </p:cNvSpPr>
          <p:nvPr/>
        </p:nvSpPr>
        <p:spPr bwMode="auto">
          <a:xfrm>
            <a:off x="1187624" y="68952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873624" y="1419622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Freeform 60"/>
          <p:cNvSpPr>
            <a:spLocks/>
          </p:cNvSpPr>
          <p:nvPr/>
        </p:nvSpPr>
        <p:spPr bwMode="auto">
          <a:xfrm>
            <a:off x="3671388" y="627534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3347864" y="1350143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卖家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7812360" y="55552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7488836" y="1278135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原料商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5781765" y="62023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5458241" y="1342845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一达通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864099" y="2638989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开证行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450129" y="2638989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议付行、通知行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7" name="下箭头 66"/>
          <p:cNvSpPr/>
          <p:nvPr/>
        </p:nvSpPr>
        <p:spPr>
          <a:xfrm rot="16200000">
            <a:off x="3678511" y="-486748"/>
            <a:ext cx="333048" cy="5918425"/>
          </a:xfrm>
          <a:prstGeom prst="downArrow">
            <a:avLst/>
          </a:prstGeom>
          <a:gradFill>
            <a:gsLst>
              <a:gs pos="0">
                <a:schemeClr val="accent1">
                  <a:lumMod val="68000"/>
                  <a:lumOff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outerShdw sx="1000" sy="1000" algn="ctr" rotWithShape="0">
              <a:srgbClr val="000000">
                <a:alpha val="76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3491880" y="1947815"/>
            <a:ext cx="720080" cy="33590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议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416399" y="1923678"/>
            <a:ext cx="2387849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审单：条款、银行、国家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下箭头 71"/>
          <p:cNvSpPr/>
          <p:nvPr/>
        </p:nvSpPr>
        <p:spPr>
          <a:xfrm rot="16200000">
            <a:off x="4686625" y="-270725"/>
            <a:ext cx="333048" cy="7934651"/>
          </a:xfrm>
          <a:prstGeom prst="downArrow">
            <a:avLst/>
          </a:prstGeom>
          <a:gradFill>
            <a:gsLst>
              <a:gs pos="0">
                <a:schemeClr val="accent1">
                  <a:lumMod val="68000"/>
                  <a:lumOff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outerShdw sx="1000" sy="1000" algn="ctr" rotWithShape="0">
              <a:srgbClr val="000000">
                <a:alpha val="76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99592" y="3147814"/>
            <a:ext cx="1080120" cy="40791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正本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:20%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427984" y="3147814"/>
            <a:ext cx="2387849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制单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打包融资：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380312" y="3125205"/>
            <a:ext cx="1337940" cy="40487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现金采购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下箭头 75"/>
          <p:cNvSpPr/>
          <p:nvPr/>
        </p:nvSpPr>
        <p:spPr>
          <a:xfrm rot="5400000">
            <a:off x="3595642" y="1496391"/>
            <a:ext cx="333048" cy="5796133"/>
          </a:xfrm>
          <a:prstGeom prst="downArrow">
            <a:avLst/>
          </a:prstGeom>
          <a:gradFill>
            <a:gsLst>
              <a:gs pos="0">
                <a:schemeClr val="accent1">
                  <a:lumMod val="68000"/>
                  <a:lumOff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outerShdw sx="1000" sy="1000" algn="ctr" rotWithShape="0">
              <a:srgbClr val="000000">
                <a:alpha val="76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427984" y="3870934"/>
            <a:ext cx="2387849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交单，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融资、买断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99592" y="3867894"/>
            <a:ext cx="1296144" cy="40791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付款、账期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115616" y="1949451"/>
            <a:ext cx="594936" cy="40791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草稿</a:t>
            </a:r>
          </a:p>
        </p:txBody>
      </p:sp>
    </p:spTree>
    <p:extLst>
      <p:ext uri="{BB962C8B-B14F-4D97-AF65-F5344CB8AC3E}">
        <p14:creationId xmlns:p14="http://schemas.microsoft.com/office/powerpoint/2010/main" val="3588463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31" grpId="0" animBg="1"/>
      <p:bldP spid="32" grpId="0" animBg="1"/>
      <p:bldP spid="37" grpId="0" animBg="1"/>
      <p:bldP spid="3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剪去单角的矩形 28"/>
          <p:cNvSpPr/>
          <p:nvPr/>
        </p:nvSpPr>
        <p:spPr>
          <a:xfrm flipV="1">
            <a:off x="61767" y="-5"/>
            <a:ext cx="5662362" cy="372293"/>
          </a:xfrm>
          <a:prstGeom prst="snip1Rect">
            <a:avLst>
              <a:gd name="adj" fmla="val 50000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4" tIns="54427" rIns="108854" bIns="54427" anchor="ctr"/>
          <a:lstStyle/>
          <a:p>
            <a:pPr algn="ctr" defTabSz="685783"/>
            <a:endParaRPr lang="zh-CN" altLang="en-US" sz="1600" kern="0" dirty="0">
              <a:solidFill>
                <a:prstClr val="white"/>
              </a:solidFill>
            </a:endParaRPr>
          </a:p>
        </p:txBody>
      </p:sp>
      <p:sp>
        <p:nvSpPr>
          <p:cNvPr id="30" name="TextBox 77"/>
          <p:cNvSpPr txBox="1">
            <a:spLocks noChangeArrowheads="1"/>
          </p:cNvSpPr>
          <p:nvPr/>
        </p:nvSpPr>
        <p:spPr bwMode="auto">
          <a:xfrm>
            <a:off x="73042" y="-25816"/>
            <a:ext cx="5435062" cy="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4" tIns="54427" rIns="108854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保单贷</a:t>
            </a:r>
            <a:r>
              <a:rPr lang="en-US" altLang="zh-CN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基于贸易真实性及保险保障</a:t>
            </a:r>
            <a:endParaRPr lang="zh-CN" altLang="en-US" sz="2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300" y="10707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谈判、合同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空心弧 26"/>
          <p:cNvSpPr/>
          <p:nvPr/>
        </p:nvSpPr>
        <p:spPr>
          <a:xfrm>
            <a:off x="1835696" y="771550"/>
            <a:ext cx="1599592" cy="598433"/>
          </a:xfrm>
          <a:prstGeom prst="blockArc">
            <a:avLst/>
          </a:prstGeom>
          <a:solidFill>
            <a:schemeClr val="accent1">
              <a:alpha val="49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Freeform 60"/>
          <p:cNvSpPr>
            <a:spLocks/>
          </p:cNvSpPr>
          <p:nvPr/>
        </p:nvSpPr>
        <p:spPr bwMode="auto">
          <a:xfrm>
            <a:off x="1187624" y="68952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873624" y="1419622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7" name="Freeform 60"/>
          <p:cNvSpPr>
            <a:spLocks/>
          </p:cNvSpPr>
          <p:nvPr/>
        </p:nvSpPr>
        <p:spPr bwMode="auto">
          <a:xfrm>
            <a:off x="3671388" y="627534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3347864" y="1350143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卖家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7812360" y="62023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7488836" y="1342845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原料商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5111548" y="620236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4788024" y="1342845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一达通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7" name="下箭头 66"/>
          <p:cNvSpPr/>
          <p:nvPr/>
        </p:nvSpPr>
        <p:spPr>
          <a:xfrm rot="16200000">
            <a:off x="3678511" y="-486748"/>
            <a:ext cx="333048" cy="5918425"/>
          </a:xfrm>
          <a:prstGeom prst="downArrow">
            <a:avLst/>
          </a:prstGeom>
          <a:gradFill>
            <a:gsLst>
              <a:gs pos="0">
                <a:schemeClr val="accent1">
                  <a:lumMod val="68000"/>
                  <a:lumOff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outerShdw sx="1000" sy="1000" algn="ctr" rotWithShape="0">
              <a:srgbClr val="000000">
                <a:alpha val="76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3491880" y="1947815"/>
            <a:ext cx="720080" cy="33590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议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416399" y="1923678"/>
            <a:ext cx="2387849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买家咨信调查、确定额度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下箭头 71"/>
          <p:cNvSpPr/>
          <p:nvPr/>
        </p:nvSpPr>
        <p:spPr>
          <a:xfrm rot="16200000">
            <a:off x="4686625" y="-680164"/>
            <a:ext cx="333048" cy="7934651"/>
          </a:xfrm>
          <a:prstGeom prst="downArrow">
            <a:avLst/>
          </a:prstGeom>
          <a:gradFill>
            <a:gsLst>
              <a:gs pos="0">
                <a:schemeClr val="accent1">
                  <a:lumMod val="68000"/>
                  <a:lumOff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outerShdw sx="1000" sy="1000" algn="ctr" rotWithShape="0">
              <a:srgbClr val="000000">
                <a:alpha val="76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4427984" y="2738375"/>
            <a:ext cx="2387849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保险、备货融资：</a:t>
            </a:r>
            <a:r>
              <a:rPr lang="en-US" altLang="zh-CN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380312" y="2715766"/>
            <a:ext cx="1337940" cy="40487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现金采购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下箭头 75"/>
          <p:cNvSpPr/>
          <p:nvPr/>
        </p:nvSpPr>
        <p:spPr>
          <a:xfrm rot="5400000">
            <a:off x="3595642" y="1136351"/>
            <a:ext cx="333048" cy="5796133"/>
          </a:xfrm>
          <a:prstGeom prst="downArrow">
            <a:avLst/>
          </a:prstGeom>
          <a:gradFill>
            <a:gsLst>
              <a:gs pos="0">
                <a:schemeClr val="accent1">
                  <a:lumMod val="68000"/>
                  <a:lumOff val="3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  <a:effectLst>
            <a:glow>
              <a:schemeClr val="accent1"/>
            </a:glow>
            <a:outerShdw sx="1000" sy="1000" algn="ctr" rotWithShape="0">
              <a:srgbClr val="000000">
                <a:alpha val="76000"/>
              </a:srgbClr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dkEdge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416400" y="3510894"/>
            <a:ext cx="2399434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出货，融资：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，余款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43608" y="3507854"/>
            <a:ext cx="666944" cy="40791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付款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115616" y="1949451"/>
            <a:ext cx="594936" cy="40791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账期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60"/>
          <p:cNvSpPr>
            <a:spLocks/>
          </p:cNvSpPr>
          <p:nvPr/>
        </p:nvSpPr>
        <p:spPr bwMode="auto">
          <a:xfrm>
            <a:off x="6479700" y="620235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8" tIns="45718" rIns="91418" bIns="4571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6156176" y="1342844"/>
            <a:ext cx="1201991" cy="436817"/>
          </a:xfrm>
          <a:prstGeom prst="roundRect">
            <a:avLst>
              <a:gd name="adj" fmla="val 9938"/>
            </a:avLst>
          </a:prstGeom>
          <a:solidFill>
            <a:srgbClr val="F46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中信保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43608" y="4200942"/>
            <a:ext cx="864096" cy="40791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不付款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27984" y="4183103"/>
            <a:ext cx="2387849" cy="4048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专业理赔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1986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31" grpId="0" animBg="1"/>
      <p:bldP spid="32" grpId="0" animBg="1"/>
      <p:bldP spid="37" grpId="0" animBg="1"/>
      <p:bldP spid="38" grpId="0" animBg="1"/>
      <p:bldP spid="59" grpId="0" animBg="1"/>
      <p:bldP spid="60" grpId="0" animBg="1"/>
      <p:bldP spid="63" grpId="0" animBg="1"/>
      <p:bldP spid="64" grpId="0" animBg="1"/>
      <p:bldP spid="67" grpId="0" animBg="1"/>
      <p:bldP spid="68" grpId="0" animBg="1"/>
      <p:bldP spid="69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剪去单角的矩形 22"/>
          <p:cNvSpPr/>
          <p:nvPr/>
        </p:nvSpPr>
        <p:spPr>
          <a:xfrm flipV="1">
            <a:off x="61766" y="1"/>
            <a:ext cx="5011329" cy="416645"/>
          </a:xfrm>
          <a:prstGeom prst="snip1Rect">
            <a:avLst>
              <a:gd name="adj" fmla="val 50000"/>
            </a:avLst>
          </a:prstGeom>
          <a:solidFill>
            <a:srgbClr val="F45712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08854" tIns="54427" rIns="108854" bIns="54427" anchor="ctr"/>
          <a:lstStyle/>
          <a:p>
            <a:pPr algn="ctr" defTabSz="685783"/>
            <a:endParaRPr lang="zh-CN" altLang="en-US" sz="1600" kern="0" dirty="0">
              <a:solidFill>
                <a:prstClr val="white"/>
              </a:solidFill>
            </a:endParaRPr>
          </a:p>
        </p:txBody>
      </p:sp>
      <p:sp>
        <p:nvSpPr>
          <p:cNvPr id="26" name="TextBox 77"/>
          <p:cNvSpPr txBox="1">
            <a:spLocks noChangeArrowheads="1"/>
          </p:cNvSpPr>
          <p:nvPr/>
        </p:nvSpPr>
        <p:spPr bwMode="auto">
          <a:xfrm>
            <a:off x="116020" y="0"/>
            <a:ext cx="4744012" cy="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4" tIns="54427" rIns="108854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78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保单贷</a:t>
            </a:r>
            <a:r>
              <a:rPr lang="en-US" altLang="zh-CN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中信保公司保险承保范围</a:t>
            </a:r>
            <a:endParaRPr lang="zh-CN" altLang="en-US" sz="2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51710" y="2017767"/>
            <a:ext cx="1309679" cy="8711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微软雅黑"/>
              </a:rPr>
              <a:t>风险分类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微软雅黑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488338" y="1310124"/>
            <a:ext cx="503723" cy="23417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7" name="组 10"/>
          <p:cNvGrpSpPr/>
          <p:nvPr/>
        </p:nvGrpSpPr>
        <p:grpSpPr>
          <a:xfrm>
            <a:off x="3731290" y="590824"/>
            <a:ext cx="3894621" cy="2268958"/>
            <a:chOff x="6905296" y="1133745"/>
            <a:chExt cx="5219460" cy="2130289"/>
          </a:xfrm>
          <a:effectLst/>
        </p:grpSpPr>
        <p:sp>
          <p:nvSpPr>
            <p:cNvPr id="28" name="菱形 27"/>
            <p:cNvSpPr/>
            <p:nvPr/>
          </p:nvSpPr>
          <p:spPr>
            <a:xfrm>
              <a:off x="6905296" y="1223755"/>
              <a:ext cx="270030" cy="27003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6905296" y="1808820"/>
              <a:ext cx="270030" cy="27003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6905296" y="2438890"/>
              <a:ext cx="270030" cy="27003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066961" y="1133745"/>
              <a:ext cx="505779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拖欠：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买方因欺诈、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资金周转困难等原因拖欠或银行拖欠</a:t>
              </a:r>
              <a:endParaRPr lang="zh-CN" altLang="en-US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  <a:p>
              <a:endParaRPr lang="zh-CN" altLang="en-US" dirty="0">
                <a:solidFill>
                  <a:srgbClr val="080808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066961" y="1718810"/>
              <a:ext cx="4131608" cy="693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拒</a:t>
              </a:r>
              <a:r>
                <a:rPr lang="zh-CN" altLang="en-US" sz="2400" dirty="0" smtClean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收：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买家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拒收货、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银行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拒付款</a:t>
              </a:r>
              <a:endParaRPr lang="zh-CN" altLang="en-US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  <a:p>
              <a:endParaRPr lang="zh-CN" altLang="en-US" dirty="0">
                <a:solidFill>
                  <a:srgbClr val="080808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066961" y="2371482"/>
              <a:ext cx="405752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破产：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买方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/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银行破产、清算或无力偿付债务</a:t>
              </a:r>
              <a:endPara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  <a:p>
              <a:endParaRPr lang="zh-CN" altLang="en-US" sz="2800" dirty="0">
                <a:solidFill>
                  <a:srgbClr val="080808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37" name="组 22"/>
          <p:cNvGrpSpPr/>
          <p:nvPr/>
        </p:nvGrpSpPr>
        <p:grpSpPr>
          <a:xfrm>
            <a:off x="3779912" y="2715766"/>
            <a:ext cx="4783152" cy="2426418"/>
            <a:chOff x="6905296" y="1133745"/>
            <a:chExt cx="5985665" cy="2278126"/>
          </a:xfrm>
          <a:effectLst/>
        </p:grpSpPr>
        <p:sp>
          <p:nvSpPr>
            <p:cNvPr id="38" name="菱形 37"/>
            <p:cNvSpPr/>
            <p:nvPr/>
          </p:nvSpPr>
          <p:spPr>
            <a:xfrm>
              <a:off x="6905296" y="1223755"/>
              <a:ext cx="270030" cy="27003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6905296" y="1808820"/>
              <a:ext cx="270030" cy="27003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6905296" y="2438890"/>
              <a:ext cx="270030" cy="27003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220330" y="1133745"/>
              <a:ext cx="2658636" cy="693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政府风险：</a:t>
              </a:r>
              <a:endParaRPr lang="zh-CN" altLang="en-US" sz="16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  <a:p>
              <a:endParaRPr lang="zh-CN" altLang="en-US" dirty="0">
                <a:solidFill>
                  <a:srgbClr val="080808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220331" y="1718810"/>
              <a:ext cx="56706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法律风险：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汇兑限制、进口管制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、延期付款令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、撤销许可证</a:t>
              </a:r>
            </a:p>
            <a:p>
              <a:endParaRPr lang="zh-CN" altLang="en-US" dirty="0">
                <a:solidFill>
                  <a:srgbClr val="080808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246993" y="2303875"/>
              <a:ext cx="4124065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 smtClean="0">
                  <a:solidFill>
                    <a:srgbClr val="080808"/>
                  </a:solidFill>
                  <a:latin typeface="微软雅黑"/>
                  <a:ea typeface="微软雅黑"/>
                  <a:cs typeface="微软雅黑"/>
                </a:rPr>
                <a:t>战争暴动：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/>
                  <a:ea typeface="微软雅黑"/>
                  <a:cs typeface="微软雅黑"/>
                </a:rPr>
                <a:t>买方所在国发生战争、暴乱或革命</a:t>
              </a:r>
            </a:p>
            <a:p>
              <a:endParaRPr lang="en-US" altLang="zh-CN" sz="1400" dirty="0">
                <a:solidFill>
                  <a:srgbClr val="000000"/>
                </a:solidFill>
                <a:latin typeface="微软雅黑"/>
                <a:ea typeface="微软雅黑"/>
                <a:cs typeface="微软雅黑"/>
              </a:endParaRPr>
            </a:p>
            <a:p>
              <a:endParaRPr lang="zh-CN" altLang="en-US" sz="2800" dirty="0">
                <a:solidFill>
                  <a:srgbClr val="080808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46" name="文本框 12"/>
          <p:cNvSpPr txBox="1"/>
          <p:nvPr/>
        </p:nvSpPr>
        <p:spPr>
          <a:xfrm>
            <a:off x="1907704" y="1112426"/>
            <a:ext cx="164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微软雅黑"/>
              </a:rPr>
              <a:t>商业风险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微软雅黑"/>
            </a:endParaRPr>
          </a:p>
        </p:txBody>
      </p:sp>
      <p:sp>
        <p:nvSpPr>
          <p:cNvPr id="47" name="文本框 32"/>
          <p:cNvSpPr txBox="1"/>
          <p:nvPr/>
        </p:nvSpPr>
        <p:spPr>
          <a:xfrm>
            <a:off x="1979712" y="3291830"/>
            <a:ext cx="171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微软雅黑"/>
              </a:rPr>
              <a:t>政治风险</a:t>
            </a:r>
            <a:endParaRPr kumimoji="1"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微软雅黑"/>
            </a:endParaRPr>
          </a:p>
        </p:txBody>
      </p:sp>
      <p:sp>
        <p:nvSpPr>
          <p:cNvPr id="48" name="左大括号 47"/>
          <p:cNvSpPr/>
          <p:nvPr/>
        </p:nvSpPr>
        <p:spPr>
          <a:xfrm>
            <a:off x="3491880" y="734134"/>
            <a:ext cx="235071" cy="1485971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左大括号 51"/>
          <p:cNvSpPr/>
          <p:nvPr/>
        </p:nvSpPr>
        <p:spPr>
          <a:xfrm>
            <a:off x="3491880" y="2859782"/>
            <a:ext cx="235071" cy="1485971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796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ibaba-Body">
  <a:themeElements>
    <a:clrScheme name="">
      <a:dk1>
        <a:srgbClr val="697886"/>
      </a:dk1>
      <a:lt1>
        <a:srgbClr val="FFFFFF"/>
      </a:lt1>
      <a:dk2>
        <a:srgbClr val="000000"/>
      </a:dk2>
      <a:lt2>
        <a:srgbClr val="808080"/>
      </a:lt2>
      <a:accent1>
        <a:srgbClr val="697886"/>
      </a:accent1>
      <a:accent2>
        <a:srgbClr val="333399"/>
      </a:accent2>
      <a:accent3>
        <a:srgbClr val="FFFFFF"/>
      </a:accent3>
      <a:accent4>
        <a:srgbClr val="596572"/>
      </a:accent4>
      <a:accent5>
        <a:srgbClr val="B9BEC3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ibaba-Body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504D"/>
        </a:solidFill>
        <a:ln w="38100" cap="flat" cmpd="sng" algn="ctr">
          <a:solidFill>
            <a:sysClr val="window" lastClr="FFFFFF"/>
          </a:solidFill>
          <a:prstDash val="solid"/>
          <a:headEnd/>
          <a:tailEnd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Calibri"/>
            <a:ea typeface="宋体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0" numCol="1" anchor="t" anchorCtr="0" compatLnSpc="1">
        <a:prstTxWarp prst="textNoShape">
          <a:avLst/>
        </a:prstTxWarp>
      </a:bodyPr>
      <a:lstStyle>
        <a:defPPr marL="514350" marR="0" indent="-171450" algn="l" defTabSz="822325" rtl="0" eaLnBrk="1" fontAlgn="base" latinLnBrk="0" hangingPunct="1">
          <a:lnSpc>
            <a:spcPct val="105000"/>
          </a:lnSpc>
          <a:spcBef>
            <a:spcPct val="0"/>
          </a:spcBef>
          <a:spcAft>
            <a:spcPct val="50000"/>
          </a:spcAft>
          <a:buClr>
            <a:srgbClr val="FF7300"/>
          </a:buClr>
          <a:buSzPct val="125000"/>
          <a:buFont typeface="Arial" pitchFamily="34" charset="0"/>
          <a:buChar char="–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  <a:sym typeface="Helvetica Neue" pitchFamily="1" charset="0"/>
          </a:defRPr>
        </a:defPPr>
      </a:lstStyle>
    </a:lnDef>
  </a:objectDefaults>
  <a:extraClrSchemeLst>
    <a:extraClrScheme>
      <a:clrScheme name="1_Alibaba-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ibaba-Title">
  <a:themeElements>
    <a:clrScheme name="">
      <a:dk1>
        <a:srgbClr val="697886"/>
      </a:dk1>
      <a:lt1>
        <a:srgbClr val="D5D5D5"/>
      </a:lt1>
      <a:dk2>
        <a:srgbClr val="000000"/>
      </a:dk2>
      <a:lt2>
        <a:srgbClr val="808080"/>
      </a:lt2>
      <a:accent1>
        <a:srgbClr val="697886"/>
      </a:accent1>
      <a:accent2>
        <a:srgbClr val="333399"/>
      </a:accent2>
      <a:accent3>
        <a:srgbClr val="E7E7E7"/>
      </a:accent3>
      <a:accent4>
        <a:srgbClr val="596572"/>
      </a:accent4>
      <a:accent5>
        <a:srgbClr val="B9BEC3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ibaba-Title">
      <a:majorFont>
        <a:latin typeface="Helvetica Neue"/>
        <a:ea typeface="宋体"/>
        <a:cs typeface=""/>
      </a:majorFont>
      <a:minorFont>
        <a:latin typeface="Helvetica Neu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0" numCol="1" anchor="t" anchorCtr="0" compatLnSpc="1">
        <a:prstTxWarp prst="textNoShape">
          <a:avLst/>
        </a:prstTxWarp>
      </a:bodyPr>
      <a:lstStyle>
        <a:defPPr marL="514350" marR="0" indent="-171450" algn="l" defTabSz="822325" rtl="0" eaLnBrk="1" fontAlgn="base" latinLnBrk="0" hangingPunct="1">
          <a:lnSpc>
            <a:spcPct val="105000"/>
          </a:lnSpc>
          <a:spcBef>
            <a:spcPct val="0"/>
          </a:spcBef>
          <a:spcAft>
            <a:spcPct val="50000"/>
          </a:spcAft>
          <a:buClr>
            <a:srgbClr val="FF7300"/>
          </a:buClr>
          <a:buSzPct val="125000"/>
          <a:buFont typeface="Arial" pitchFamily="34" charset="0"/>
          <a:buChar char="–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  <a:sym typeface="Helvetica Neue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0" numCol="1" anchor="t" anchorCtr="0" compatLnSpc="1">
        <a:prstTxWarp prst="textNoShape">
          <a:avLst/>
        </a:prstTxWarp>
      </a:bodyPr>
      <a:lstStyle>
        <a:defPPr marL="514350" marR="0" indent="-171450" algn="l" defTabSz="822325" rtl="0" eaLnBrk="1" fontAlgn="base" latinLnBrk="0" hangingPunct="1">
          <a:lnSpc>
            <a:spcPct val="105000"/>
          </a:lnSpc>
          <a:spcBef>
            <a:spcPct val="0"/>
          </a:spcBef>
          <a:spcAft>
            <a:spcPct val="50000"/>
          </a:spcAft>
          <a:buClr>
            <a:srgbClr val="FF7300"/>
          </a:buClr>
          <a:buSzPct val="125000"/>
          <a:buFont typeface="Arial" pitchFamily="34" charset="0"/>
          <a:buChar char="–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  <a:sym typeface="Helvetica Neue" pitchFamily="1" charset="0"/>
          </a:defRPr>
        </a:defPPr>
      </a:lstStyle>
    </a:lnDef>
  </a:objectDefaults>
  <a:extraClrSchemeLst>
    <a:extraClrScheme>
      <a:clrScheme name="1_Alibaba-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Style On-screen">
  <a:themeElements>
    <a:clrScheme name="">
      <a:dk1>
        <a:srgbClr val="697886"/>
      </a:dk1>
      <a:lt1>
        <a:srgbClr val="FFFFFF"/>
      </a:lt1>
      <a:dk2>
        <a:srgbClr val="000000"/>
      </a:dk2>
      <a:lt2>
        <a:srgbClr val="000000"/>
      </a:lt2>
      <a:accent1>
        <a:srgbClr val="FFC15D"/>
      </a:accent1>
      <a:accent2>
        <a:srgbClr val="FFB375"/>
      </a:accent2>
      <a:accent3>
        <a:srgbClr val="FFFFFF"/>
      </a:accent3>
      <a:accent4>
        <a:srgbClr val="596572"/>
      </a:accent4>
      <a:accent5>
        <a:srgbClr val="FFDDB6"/>
      </a:accent5>
      <a:accent6>
        <a:srgbClr val="E7A269"/>
      </a:accent6>
      <a:hlink>
        <a:srgbClr val="FF7300"/>
      </a:hlink>
      <a:folHlink>
        <a:srgbClr val="4D4D4D"/>
      </a:folHlink>
    </a:clrScheme>
    <a:fontScheme name="gStyle On-screen">
      <a:majorFont>
        <a:latin typeface="Arial"/>
        <a:ea typeface="SC STKaiti"/>
        <a:cs typeface=""/>
      </a:majorFont>
      <a:minorFont>
        <a:latin typeface="Arial"/>
        <a:ea typeface="SC 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7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C STKaiti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7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C STKaiti" pitchFamily="2" charset="-122"/>
            <a:cs typeface="Arial" pitchFamily="34" charset="0"/>
          </a:defRPr>
        </a:defPPr>
      </a:lstStyle>
    </a:lnDef>
  </a:objectDefaults>
  <a:extraClrSchemeLst>
    <a:extraClrScheme>
      <a:clrScheme name="gStyle On-screen 1">
        <a:dk1>
          <a:srgbClr val="000000"/>
        </a:dk1>
        <a:lt1>
          <a:srgbClr val="FFFFFF"/>
        </a:lt1>
        <a:dk2>
          <a:srgbClr val="0079F1"/>
        </a:dk2>
        <a:lt2>
          <a:srgbClr val="FFFFBA"/>
        </a:lt2>
        <a:accent1>
          <a:srgbClr val="FF6600"/>
        </a:accent1>
        <a:accent2>
          <a:srgbClr val="33CCCC"/>
        </a:accent2>
        <a:accent3>
          <a:srgbClr val="AABEF7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tyle On-scree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3">
        <a:dk1>
          <a:srgbClr val="000000"/>
        </a:dk1>
        <a:lt1>
          <a:srgbClr val="FFFFFF"/>
        </a:lt1>
        <a:dk2>
          <a:srgbClr val="1A1A4C"/>
        </a:dk2>
        <a:lt2>
          <a:srgbClr val="000000"/>
        </a:lt2>
        <a:accent1>
          <a:srgbClr val="8F7546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6BDB0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4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8F7546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C6BDB0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5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8F7546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C6BDB0"/>
        </a:accent5>
        <a:accent6>
          <a:srgbClr val="005CB9"/>
        </a:accent6>
        <a:hlink>
          <a:srgbClr val="FF505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6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161D64"/>
        </a:accent1>
        <a:accent2>
          <a:srgbClr val="8F7546"/>
        </a:accent2>
        <a:accent3>
          <a:srgbClr val="FFFFFF"/>
        </a:accent3>
        <a:accent4>
          <a:srgbClr val="000000"/>
        </a:accent4>
        <a:accent5>
          <a:srgbClr val="ABABB8"/>
        </a:accent5>
        <a:accent6>
          <a:srgbClr val="81693F"/>
        </a:accent6>
        <a:hlink>
          <a:srgbClr val="FF505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7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20396D"/>
        </a:accent1>
        <a:accent2>
          <a:srgbClr val="8F7546"/>
        </a:accent2>
        <a:accent3>
          <a:srgbClr val="FFFFFF"/>
        </a:accent3>
        <a:accent4>
          <a:srgbClr val="000000"/>
        </a:accent4>
        <a:accent5>
          <a:srgbClr val="ABAEBA"/>
        </a:accent5>
        <a:accent6>
          <a:srgbClr val="81693F"/>
        </a:accent6>
        <a:hlink>
          <a:srgbClr val="FF505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8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20396D"/>
        </a:accent1>
        <a:accent2>
          <a:srgbClr val="8F7546"/>
        </a:accent2>
        <a:accent3>
          <a:srgbClr val="FFFFFF"/>
        </a:accent3>
        <a:accent4>
          <a:srgbClr val="000000"/>
        </a:accent4>
        <a:accent5>
          <a:srgbClr val="ABAEBA"/>
        </a:accent5>
        <a:accent6>
          <a:srgbClr val="81693F"/>
        </a:accent6>
        <a:hlink>
          <a:srgbClr val="A50021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9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C0A46C"/>
        </a:accent1>
        <a:accent2>
          <a:srgbClr val="D8CAB0"/>
        </a:accent2>
        <a:accent3>
          <a:srgbClr val="FFFFFF"/>
        </a:accent3>
        <a:accent4>
          <a:srgbClr val="000000"/>
        </a:accent4>
        <a:accent5>
          <a:srgbClr val="DCCFBA"/>
        </a:accent5>
        <a:accent6>
          <a:srgbClr val="C4B79F"/>
        </a:accent6>
        <a:hlink>
          <a:srgbClr val="A5A5A5"/>
        </a:hlink>
        <a:folHlink>
          <a:srgbClr val="C549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0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C0A46C"/>
        </a:accent1>
        <a:accent2>
          <a:srgbClr val="C5493F"/>
        </a:accent2>
        <a:accent3>
          <a:srgbClr val="FFFFFF"/>
        </a:accent3>
        <a:accent4>
          <a:srgbClr val="000000"/>
        </a:accent4>
        <a:accent5>
          <a:srgbClr val="DCCFBA"/>
        </a:accent5>
        <a:accent6>
          <a:srgbClr val="B24138"/>
        </a:accent6>
        <a:hlink>
          <a:srgbClr val="A5A5A5"/>
        </a:hlink>
        <a:folHlink>
          <a:srgbClr val="E4DA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1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C0A46C"/>
        </a:accent1>
        <a:accent2>
          <a:srgbClr val="E4DAC6"/>
        </a:accent2>
        <a:accent3>
          <a:srgbClr val="FFFFFF"/>
        </a:accent3>
        <a:accent4>
          <a:srgbClr val="000000"/>
        </a:accent4>
        <a:accent5>
          <a:srgbClr val="DCCFBA"/>
        </a:accent5>
        <a:accent6>
          <a:srgbClr val="CFC5B3"/>
        </a:accent6>
        <a:hlink>
          <a:srgbClr val="C5493F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2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C0A46C"/>
        </a:accent1>
        <a:accent2>
          <a:srgbClr val="E4DAC6"/>
        </a:accent2>
        <a:accent3>
          <a:srgbClr val="FFFFFF"/>
        </a:accent3>
        <a:accent4>
          <a:srgbClr val="000000"/>
        </a:accent4>
        <a:accent5>
          <a:srgbClr val="DCCFBA"/>
        </a:accent5>
        <a:accent6>
          <a:srgbClr val="CFC5B3"/>
        </a:accent6>
        <a:hlink>
          <a:srgbClr val="8B91FF"/>
        </a:hlink>
        <a:folHlink>
          <a:srgbClr val="C549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3">
        <a:dk1>
          <a:srgbClr val="000000"/>
        </a:dk1>
        <a:lt1>
          <a:srgbClr val="FFFFFF"/>
        </a:lt1>
        <a:dk2>
          <a:srgbClr val="1A1A4C"/>
        </a:dk2>
        <a:lt2>
          <a:srgbClr val="8F7546"/>
        </a:lt2>
        <a:accent1>
          <a:srgbClr val="C0A46C"/>
        </a:accent1>
        <a:accent2>
          <a:srgbClr val="E4DAC6"/>
        </a:accent2>
        <a:accent3>
          <a:srgbClr val="FFFFFF"/>
        </a:accent3>
        <a:accent4>
          <a:srgbClr val="000000"/>
        </a:accent4>
        <a:accent5>
          <a:srgbClr val="DCCFBA"/>
        </a:accent5>
        <a:accent6>
          <a:srgbClr val="CFC5B3"/>
        </a:accent6>
        <a:hlink>
          <a:srgbClr val="C1C4FF"/>
        </a:hlink>
        <a:folHlink>
          <a:srgbClr val="C549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4">
        <a:dk1>
          <a:srgbClr val="697886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CDA3"/>
        </a:accent2>
        <a:accent3>
          <a:srgbClr val="FFFFFF"/>
        </a:accent3>
        <a:accent4>
          <a:srgbClr val="596572"/>
        </a:accent4>
        <a:accent5>
          <a:srgbClr val="FFADAA"/>
        </a:accent5>
        <a:accent6>
          <a:srgbClr val="E7BA93"/>
        </a:accent6>
        <a:hlink>
          <a:srgbClr val="FF73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5">
        <a:dk1>
          <a:srgbClr val="697886"/>
        </a:dk1>
        <a:lt1>
          <a:srgbClr val="FFFFFF"/>
        </a:lt1>
        <a:dk2>
          <a:srgbClr val="000000"/>
        </a:dk2>
        <a:lt2>
          <a:srgbClr val="808080"/>
        </a:lt2>
        <a:accent1>
          <a:srgbClr val="FFD898"/>
        </a:accent1>
        <a:accent2>
          <a:srgbClr val="FFCDA3"/>
        </a:accent2>
        <a:accent3>
          <a:srgbClr val="FFFFFF"/>
        </a:accent3>
        <a:accent4>
          <a:srgbClr val="596572"/>
        </a:accent4>
        <a:accent5>
          <a:srgbClr val="FFE9CA"/>
        </a:accent5>
        <a:accent6>
          <a:srgbClr val="E7BA93"/>
        </a:accent6>
        <a:hlink>
          <a:srgbClr val="FF73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tyle On-scree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898"/>
        </a:accent1>
        <a:accent2>
          <a:srgbClr val="FFCDA3"/>
        </a:accent2>
        <a:accent3>
          <a:srgbClr val="FFFFFF"/>
        </a:accent3>
        <a:accent4>
          <a:srgbClr val="000000"/>
        </a:accent4>
        <a:accent5>
          <a:srgbClr val="FFE9CA"/>
        </a:accent5>
        <a:accent6>
          <a:srgbClr val="E7BA93"/>
        </a:accent6>
        <a:hlink>
          <a:srgbClr val="FF73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libaba-Body">
  <a:themeElements>
    <a:clrScheme name="2_Alibaba-Bo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ibaba-Body">
      <a:majorFont>
        <a:latin typeface="华文细黑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ibaba-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ibaba-Body">
  <a:themeElements>
    <a:clrScheme name="">
      <a:dk1>
        <a:srgbClr val="697886"/>
      </a:dk1>
      <a:lt1>
        <a:srgbClr val="FFFFFF"/>
      </a:lt1>
      <a:dk2>
        <a:srgbClr val="000000"/>
      </a:dk2>
      <a:lt2>
        <a:srgbClr val="808080"/>
      </a:lt2>
      <a:accent1>
        <a:srgbClr val="697886"/>
      </a:accent1>
      <a:accent2>
        <a:srgbClr val="333399"/>
      </a:accent2>
      <a:accent3>
        <a:srgbClr val="FFFFFF"/>
      </a:accent3>
      <a:accent4>
        <a:srgbClr val="596572"/>
      </a:accent4>
      <a:accent5>
        <a:srgbClr val="B9BEC3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ibaba-Body">
      <a:majorFont>
        <a:latin typeface="Helvetica Neue"/>
        <a:ea typeface="宋体"/>
        <a:cs typeface=""/>
      </a:majorFont>
      <a:minorFont>
        <a:latin typeface="Helvetica Neu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libaba-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Alibaba-Body">
  <a:themeElements>
    <a:clrScheme name="">
      <a:dk1>
        <a:srgbClr val="697886"/>
      </a:dk1>
      <a:lt1>
        <a:srgbClr val="FFFFFF"/>
      </a:lt1>
      <a:dk2>
        <a:srgbClr val="000000"/>
      </a:dk2>
      <a:lt2>
        <a:srgbClr val="808080"/>
      </a:lt2>
      <a:accent1>
        <a:srgbClr val="697886"/>
      </a:accent1>
      <a:accent2>
        <a:srgbClr val="333399"/>
      </a:accent2>
      <a:accent3>
        <a:srgbClr val="FFFFFF"/>
      </a:accent3>
      <a:accent4>
        <a:srgbClr val="596572"/>
      </a:accent4>
      <a:accent5>
        <a:srgbClr val="B9BEC3"/>
      </a:accent5>
      <a:accent6>
        <a:srgbClr val="2D2D8A"/>
      </a:accent6>
      <a:hlink>
        <a:srgbClr val="009999"/>
      </a:hlink>
      <a:folHlink>
        <a:srgbClr val="99CC00"/>
      </a:folHlink>
    </a:clrScheme>
    <a:fontScheme name="4_Alibaba-Body">
      <a:majorFont>
        <a:latin typeface="Helvetica Neue"/>
        <a:ea typeface="宋体"/>
        <a:cs typeface=""/>
      </a:majorFont>
      <a:minorFont>
        <a:latin typeface="Helvetica Neu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libaba-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Alibaba-Body">
  <a:themeElements>
    <a:clrScheme name="">
      <a:dk1>
        <a:srgbClr val="697886"/>
      </a:dk1>
      <a:lt1>
        <a:srgbClr val="FFFFFF"/>
      </a:lt1>
      <a:dk2>
        <a:srgbClr val="000000"/>
      </a:dk2>
      <a:lt2>
        <a:srgbClr val="808080"/>
      </a:lt2>
      <a:accent1>
        <a:srgbClr val="697886"/>
      </a:accent1>
      <a:accent2>
        <a:srgbClr val="333399"/>
      </a:accent2>
      <a:accent3>
        <a:srgbClr val="FFFFFF"/>
      </a:accent3>
      <a:accent4>
        <a:srgbClr val="596572"/>
      </a:accent4>
      <a:accent5>
        <a:srgbClr val="B9BEC3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ibaba-Body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0" numCol="1" anchor="t" anchorCtr="0" compatLnSpc="1">
        <a:prstTxWarp prst="textNoShape">
          <a:avLst/>
        </a:prstTxWarp>
      </a:bodyPr>
      <a:lstStyle>
        <a:defPPr marL="514350" marR="0" indent="-171450" algn="l" defTabSz="822325" rtl="0" eaLnBrk="1" fontAlgn="base" latinLnBrk="0" hangingPunct="1">
          <a:lnSpc>
            <a:spcPct val="105000"/>
          </a:lnSpc>
          <a:spcBef>
            <a:spcPct val="0"/>
          </a:spcBef>
          <a:spcAft>
            <a:spcPct val="50000"/>
          </a:spcAft>
          <a:buClr>
            <a:srgbClr val="FF7300"/>
          </a:buClr>
          <a:buSzPct val="125000"/>
          <a:buFont typeface="Arial" pitchFamily="34" charset="0"/>
          <a:buChar char="–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  <a:sym typeface="Helvetica Neue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0" numCol="1" anchor="t" anchorCtr="0" compatLnSpc="1">
        <a:prstTxWarp prst="textNoShape">
          <a:avLst/>
        </a:prstTxWarp>
      </a:bodyPr>
      <a:lstStyle>
        <a:defPPr marL="514350" marR="0" indent="-171450" algn="l" defTabSz="822325" rtl="0" eaLnBrk="1" fontAlgn="base" latinLnBrk="0" hangingPunct="1">
          <a:lnSpc>
            <a:spcPct val="105000"/>
          </a:lnSpc>
          <a:spcBef>
            <a:spcPct val="0"/>
          </a:spcBef>
          <a:spcAft>
            <a:spcPct val="50000"/>
          </a:spcAft>
          <a:buClr>
            <a:srgbClr val="FF7300"/>
          </a:buClr>
          <a:buSzPct val="125000"/>
          <a:buFont typeface="Arial" pitchFamily="34" charset="0"/>
          <a:buChar char="–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  <a:sym typeface="Helvetica Neue" pitchFamily="1" charset="0"/>
          </a:defRPr>
        </a:defPPr>
      </a:lstStyle>
    </a:lnDef>
  </a:objectDefaults>
  <a:extraClrSchemeLst>
    <a:extraClrScheme>
      <a:clrScheme name="1_Alibaba-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Alibaba-Body">
  <a:themeElements>
    <a:clrScheme name="">
      <a:dk1>
        <a:srgbClr val="697886"/>
      </a:dk1>
      <a:lt1>
        <a:srgbClr val="FFFFFF"/>
      </a:lt1>
      <a:dk2>
        <a:srgbClr val="000000"/>
      </a:dk2>
      <a:lt2>
        <a:srgbClr val="808080"/>
      </a:lt2>
      <a:accent1>
        <a:srgbClr val="697886"/>
      </a:accent1>
      <a:accent2>
        <a:srgbClr val="333399"/>
      </a:accent2>
      <a:accent3>
        <a:srgbClr val="FFFFFF"/>
      </a:accent3>
      <a:accent4>
        <a:srgbClr val="596572"/>
      </a:accent4>
      <a:accent5>
        <a:srgbClr val="B9BEC3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ibaba-Body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2225" algn="ctr">
          <a:solidFill>
            <a:srgbClr val="FF0000"/>
          </a:solidFill>
          <a:round/>
          <a:headEnd/>
          <a:tailEnd/>
        </a:ln>
      </a:spPr>
      <a:bodyPr wrap="square" rtlCol="0" anchor="ctr">
        <a:spAutoFit/>
      </a:bodyPr>
      <a:lstStyle>
        <a:defPPr marL="457200" algn="ctr">
          <a:spcBef>
            <a:spcPct val="50000"/>
          </a:spcBef>
          <a:buClr>
            <a:schemeClr val="bg2"/>
          </a:buClr>
          <a:buFont typeface="Wingdings" pitchFamily="2" charset="2"/>
          <a:buNone/>
          <a:defRPr sz="800" dirty="0">
            <a:solidFill>
              <a:srgbClr val="0000CC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72000" rIns="0" bIns="0" numCol="1" anchor="t" anchorCtr="0" compatLnSpc="1">
        <a:prstTxWarp prst="textNoShape">
          <a:avLst/>
        </a:prstTxWarp>
      </a:bodyPr>
      <a:lstStyle>
        <a:defPPr marL="514350" marR="0" indent="-171450" algn="l" defTabSz="822325" rtl="0" eaLnBrk="1" fontAlgn="base" latinLnBrk="0" hangingPunct="1">
          <a:lnSpc>
            <a:spcPct val="105000"/>
          </a:lnSpc>
          <a:spcBef>
            <a:spcPct val="0"/>
          </a:spcBef>
          <a:spcAft>
            <a:spcPct val="50000"/>
          </a:spcAft>
          <a:buClr>
            <a:srgbClr val="FF7300"/>
          </a:buClr>
          <a:buSzPct val="125000"/>
          <a:buFont typeface="Arial" pitchFamily="34" charset="0"/>
          <a:buChar char="–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宋体" pitchFamily="2" charset="-122"/>
            <a:sym typeface="Helvetica Neue" pitchFamily="1" charset="0"/>
          </a:defRPr>
        </a:defPPr>
      </a:lstStyle>
    </a:lnDef>
  </a:objectDefaults>
  <a:extraClrSchemeLst>
    <a:extraClrScheme>
      <a:clrScheme name="1_Alibaba-Bo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版式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字体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B2B金融业务规划</Template>
  <TotalTime>2492</TotalTime>
  <Words>1141</Words>
  <Application>Microsoft Office PowerPoint</Application>
  <PresentationFormat>全屏显示(16:9)</PresentationFormat>
  <Paragraphs>224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1_Alibaba-Body</vt:lpstr>
      <vt:lpstr>1_Alibaba-Title</vt:lpstr>
      <vt:lpstr>gStyle On-screen</vt:lpstr>
      <vt:lpstr>2_Alibaba-Body</vt:lpstr>
      <vt:lpstr>3_Alibaba-Body</vt:lpstr>
      <vt:lpstr>4_Alibaba-Body</vt:lpstr>
      <vt:lpstr>5_Alibaba-Body</vt:lpstr>
      <vt:lpstr>6_Alibaba-Body</vt:lpstr>
      <vt:lpstr>版式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B类互联网金融的探索和未来</dc:title>
  <dc:creator>许梦逸</dc:creator>
  <cp:lastModifiedBy>业航</cp:lastModifiedBy>
  <cp:revision>360</cp:revision>
  <dcterms:created xsi:type="dcterms:W3CDTF">2016-01-07T01:42:18Z</dcterms:created>
  <dcterms:modified xsi:type="dcterms:W3CDTF">2016-11-14T07:53:14Z</dcterms:modified>
</cp:coreProperties>
</file>